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embeddedFontLst>
    <p:embeddedFont>
      <p:font typeface="Corsiva"/>
      <p:regular r:id="rId32"/>
      <p:bold r:id="rId33"/>
      <p:italic r:id="rId34"/>
      <p:boldItalic r:id="rId35"/>
    </p:embeddedFont>
    <p:embeddedFont>
      <p:font typeface="Tahoma"/>
      <p:regular r:id="rId36"/>
      <p:bold r:id="rId37"/>
    </p:embeddedFont>
    <p:embeddedFont>
      <p:font typeface="Arial Black"/>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9" roundtripDataSignature="AMtx7mgjMi08QOTS5zYBEMbR1lNWYw+i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Corsiva-bold.fntdata"/><Relationship Id="rId10" Type="http://schemas.openxmlformats.org/officeDocument/2006/relationships/slide" Target="slides/slide5.xml"/><Relationship Id="rId32" Type="http://schemas.openxmlformats.org/officeDocument/2006/relationships/font" Target="fonts/Corsiva-regular.fntdata"/><Relationship Id="rId13" Type="http://schemas.openxmlformats.org/officeDocument/2006/relationships/slide" Target="slides/slide8.xml"/><Relationship Id="rId35" Type="http://schemas.openxmlformats.org/officeDocument/2006/relationships/font" Target="fonts/Corsiva-boldItalic.fntdata"/><Relationship Id="rId12" Type="http://schemas.openxmlformats.org/officeDocument/2006/relationships/slide" Target="slides/slide7.xml"/><Relationship Id="rId34" Type="http://schemas.openxmlformats.org/officeDocument/2006/relationships/font" Target="fonts/Corsiva-italic.fntdata"/><Relationship Id="rId15" Type="http://schemas.openxmlformats.org/officeDocument/2006/relationships/slide" Target="slides/slide10.xml"/><Relationship Id="rId37" Type="http://schemas.openxmlformats.org/officeDocument/2006/relationships/font" Target="fonts/Tahoma-bold.fntdata"/><Relationship Id="rId14" Type="http://schemas.openxmlformats.org/officeDocument/2006/relationships/slide" Target="slides/slide9.xml"/><Relationship Id="rId36" Type="http://schemas.openxmlformats.org/officeDocument/2006/relationships/font" Target="fonts/Tahoma-regular.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ArialBlack-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1" name="Google Shape;61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4" name="Google Shape;654;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5" name="Google Shape;66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2" name="Google Shape;692;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1" name="Google Shape;73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2" name="Google Shape;732;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2" showMasterSp="0">
  <p:cSld name="Title Slide with Image 2">
    <p:bg>
      <p:bgPr>
        <a:solidFill>
          <a:srgbClr val="3F3F3F"/>
        </a:solidFill>
      </p:bgPr>
    </p:bg>
    <p:spTree>
      <p:nvGrpSpPr>
        <p:cNvPr id="18" name="Shape 18"/>
        <p:cNvGrpSpPr/>
        <p:nvPr/>
      </p:nvGrpSpPr>
      <p:grpSpPr>
        <a:xfrm>
          <a:off x="0" y="0"/>
          <a:ext cx="0" cy="0"/>
          <a:chOff x="0" y="0"/>
          <a:chExt cx="0" cy="0"/>
        </a:xfrm>
      </p:grpSpPr>
      <p:sp>
        <p:nvSpPr>
          <p:cNvPr id="19" name="Google Shape;19;p28"/>
          <p:cNvSpPr/>
          <p:nvPr>
            <p:ph idx="2" type="pic"/>
          </p:nvPr>
        </p:nvSpPr>
        <p:spPr>
          <a:xfrm>
            <a:off x="0" y="0"/>
            <a:ext cx="12192000" cy="6786563"/>
          </a:xfrm>
          <a:prstGeom prst="rect">
            <a:avLst/>
          </a:prstGeom>
          <a:solidFill>
            <a:srgbClr val="3F3F3F"/>
          </a:solidFill>
          <a:ln>
            <a:noFill/>
          </a:ln>
        </p:spPr>
      </p:sp>
      <p:sp>
        <p:nvSpPr>
          <p:cNvPr id="20" name="Google Shape;20;p28"/>
          <p:cNvSpPr/>
          <p:nvPr/>
        </p:nvSpPr>
        <p:spPr>
          <a:xfrm>
            <a:off x="6336000" y="0"/>
            <a:ext cx="3979575" cy="6786563"/>
          </a:xfrm>
          <a:prstGeom prst="rect">
            <a:avLst/>
          </a:prstGeom>
          <a:solidFill>
            <a:schemeClr val="dk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21" name="Google Shape;21;p28"/>
          <p:cNvSpPr txBox="1"/>
          <p:nvPr>
            <p:ph type="ctrTitle"/>
          </p:nvPr>
        </p:nvSpPr>
        <p:spPr>
          <a:xfrm>
            <a:off x="6539896" y="2377000"/>
            <a:ext cx="3571782" cy="2387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3600"/>
              <a:buFont typeface="Arial Black"/>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8"/>
          <p:cNvSpPr txBox="1"/>
          <p:nvPr>
            <p:ph idx="1" type="subTitle"/>
          </p:nvPr>
        </p:nvSpPr>
        <p:spPr>
          <a:xfrm>
            <a:off x="6539896" y="4962525"/>
            <a:ext cx="3571782" cy="1219200"/>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None/>
              <a:defRPr sz="2400">
                <a:solidFill>
                  <a:schemeClr val="lt1"/>
                </a:solidFill>
              </a:defRPr>
            </a:lvl1pPr>
            <a:lvl2pPr lvl="1" algn="ctr">
              <a:lnSpc>
                <a:spcPct val="100000"/>
              </a:lnSpc>
              <a:spcBef>
                <a:spcPts val="500"/>
              </a:spcBef>
              <a:spcAft>
                <a:spcPts val="0"/>
              </a:spcAft>
              <a:buClr>
                <a:schemeClr val="dk2"/>
              </a:buClr>
              <a:buSzPts val="2000"/>
              <a:buNone/>
              <a:defRPr sz="2000"/>
            </a:lvl2pPr>
            <a:lvl3pPr lvl="2" algn="ctr">
              <a:lnSpc>
                <a:spcPct val="100000"/>
              </a:lnSpc>
              <a:spcBef>
                <a:spcPts val="500"/>
              </a:spcBef>
              <a:spcAft>
                <a:spcPts val="0"/>
              </a:spcAft>
              <a:buClr>
                <a:schemeClr val="dk2"/>
              </a:buClr>
              <a:buSzPts val="1800"/>
              <a:buNone/>
              <a:defRPr sz="1800"/>
            </a:lvl3pPr>
            <a:lvl4pPr lvl="3" algn="ctr">
              <a:lnSpc>
                <a:spcPct val="100000"/>
              </a:lnSpc>
              <a:spcBef>
                <a:spcPts val="5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 name="Google Shape;23;p28"/>
          <p:cNvSpPr/>
          <p:nvPr/>
        </p:nvSpPr>
        <p:spPr>
          <a:xfrm>
            <a:off x="-1" y="6786563"/>
            <a:ext cx="11771999" cy="71437"/>
          </a:xfrm>
          <a:prstGeom prst="rect">
            <a:avLst/>
          </a:prstGeom>
          <a:gradFill>
            <a:gsLst>
              <a:gs pos="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24" name="Google Shape;24;p28"/>
          <p:cNvSpPr/>
          <p:nvPr/>
        </p:nvSpPr>
        <p:spPr>
          <a:xfrm>
            <a:off x="11771999" y="6786563"/>
            <a:ext cx="420000" cy="71437"/>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Numbers Option 1">
  <p:cSld name="Large Numbers Option 1">
    <p:spTree>
      <p:nvGrpSpPr>
        <p:cNvPr id="115" name="Shape 115"/>
        <p:cNvGrpSpPr/>
        <p:nvPr/>
      </p:nvGrpSpPr>
      <p:grpSpPr>
        <a:xfrm>
          <a:off x="0" y="0"/>
          <a:ext cx="0" cy="0"/>
          <a:chOff x="0" y="0"/>
          <a:chExt cx="0" cy="0"/>
        </a:xfrm>
      </p:grpSpPr>
      <p:sp>
        <p:nvSpPr>
          <p:cNvPr id="116" name="Google Shape;116;p37"/>
          <p:cNvSpPr txBox="1"/>
          <p:nvPr>
            <p:ph idx="1" type="body"/>
          </p:nvPr>
        </p:nvSpPr>
        <p:spPr>
          <a:xfrm>
            <a:off x="1790100" y="2701131"/>
            <a:ext cx="4113900" cy="2828138"/>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37"/>
          <p:cNvSpPr txBox="1"/>
          <p:nvPr>
            <p:ph idx="2" type="body"/>
          </p:nvPr>
        </p:nvSpPr>
        <p:spPr>
          <a:xfrm>
            <a:off x="7658100" y="2701131"/>
            <a:ext cx="4113900" cy="2828138"/>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37"/>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37"/>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37"/>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21" name="Google Shape;121;p37"/>
          <p:cNvSpPr txBox="1"/>
          <p:nvPr>
            <p:ph idx="3" type="body"/>
          </p:nvPr>
        </p:nvSpPr>
        <p:spPr>
          <a:xfrm>
            <a:off x="1793079" y="1728000"/>
            <a:ext cx="4122920" cy="73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5400"/>
              <a:buNone/>
              <a:defRPr sz="5400">
                <a:solidFill>
                  <a:schemeClr val="accent1"/>
                </a:solidFill>
                <a:latin typeface="Arial Black"/>
                <a:ea typeface="Arial Black"/>
                <a:cs typeface="Arial Black"/>
                <a:sym typeface="Arial Black"/>
              </a:defRPr>
            </a:lvl1pPr>
            <a:lvl2pPr indent="-228600" lvl="1" marL="914400" algn="l">
              <a:lnSpc>
                <a:spcPct val="100000"/>
              </a:lnSpc>
              <a:spcBef>
                <a:spcPts val="500"/>
              </a:spcBef>
              <a:spcAft>
                <a:spcPts val="0"/>
              </a:spcAft>
              <a:buClr>
                <a:schemeClr val="dk2"/>
              </a:buClr>
              <a:buSzPts val="1600"/>
              <a:buNone/>
              <a:defRPr/>
            </a:lvl2pPr>
            <a:lvl3pPr indent="-228600" lvl="2" marL="1371600" algn="l">
              <a:lnSpc>
                <a:spcPct val="100000"/>
              </a:lnSpc>
              <a:spcBef>
                <a:spcPts val="500"/>
              </a:spcBef>
              <a:spcAft>
                <a:spcPts val="0"/>
              </a:spcAft>
              <a:buClr>
                <a:schemeClr val="dk2"/>
              </a:buClr>
              <a:buSzPts val="16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37"/>
          <p:cNvSpPr txBox="1"/>
          <p:nvPr>
            <p:ph idx="4" type="body"/>
          </p:nvPr>
        </p:nvSpPr>
        <p:spPr>
          <a:xfrm>
            <a:off x="7655762" y="1722438"/>
            <a:ext cx="4104437" cy="73574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5400"/>
              <a:buNone/>
              <a:defRPr sz="5400">
                <a:solidFill>
                  <a:schemeClr val="accent4"/>
                </a:solidFill>
                <a:latin typeface="Arial Black"/>
                <a:ea typeface="Arial Black"/>
                <a:cs typeface="Arial Black"/>
                <a:sym typeface="Arial Black"/>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37"/>
          <p:cNvSpPr txBox="1"/>
          <p:nvPr>
            <p:ph idx="5"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228600" lvl="1" marL="914400" algn="l">
              <a:lnSpc>
                <a:spcPct val="100000"/>
              </a:lnSpc>
              <a:spcBef>
                <a:spcPts val="500"/>
              </a:spcBef>
              <a:spcAft>
                <a:spcPts val="0"/>
              </a:spcAft>
              <a:buClr>
                <a:schemeClr val="dk2"/>
              </a:buClr>
              <a:buSzPts val="1600"/>
              <a:buNone/>
              <a:defRPr/>
            </a:lvl2pPr>
            <a:lvl3pPr indent="-228600" lvl="2" marL="1371600" algn="l">
              <a:lnSpc>
                <a:spcPct val="100000"/>
              </a:lnSpc>
              <a:spcBef>
                <a:spcPts val="500"/>
              </a:spcBef>
              <a:spcAft>
                <a:spcPts val="0"/>
              </a:spcAft>
              <a:buClr>
                <a:schemeClr val="dk2"/>
              </a:buClr>
              <a:buSzPts val="16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24" name="Shape 124"/>
        <p:cNvGrpSpPr/>
        <p:nvPr/>
      </p:nvGrpSpPr>
      <p:grpSpPr>
        <a:xfrm>
          <a:off x="0" y="0"/>
          <a:ext cx="0" cy="0"/>
          <a:chOff x="0" y="0"/>
          <a:chExt cx="0" cy="0"/>
        </a:xfrm>
      </p:grpSpPr>
      <p:sp>
        <p:nvSpPr>
          <p:cNvPr id="125" name="Google Shape;125;p38"/>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38"/>
          <p:cNvSpPr txBox="1"/>
          <p:nvPr>
            <p:ph idx="1" type="body"/>
          </p:nvPr>
        </p:nvSpPr>
        <p:spPr>
          <a:xfrm>
            <a:off x="432000" y="2210852"/>
            <a:ext cx="5472000" cy="3868486"/>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38"/>
          <p:cNvSpPr txBox="1"/>
          <p:nvPr>
            <p:ph idx="2" type="body"/>
          </p:nvPr>
        </p:nvSpPr>
        <p:spPr>
          <a:xfrm>
            <a:off x="6300000" y="2210852"/>
            <a:ext cx="5472000" cy="3868486"/>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38"/>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38"/>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id="130" name="Google Shape;130;p38" title="Divider Line"/>
          <p:cNvCxnSpPr/>
          <p:nvPr/>
        </p:nvCxnSpPr>
        <p:spPr>
          <a:xfrm>
            <a:off x="449349" y="2159999"/>
            <a:ext cx="4214100" cy="0"/>
          </a:xfrm>
          <a:prstGeom prst="straightConnector1">
            <a:avLst/>
          </a:prstGeom>
          <a:noFill/>
          <a:ln cap="flat" cmpd="sng" w="28575">
            <a:solidFill>
              <a:schemeClr val="accent1"/>
            </a:solidFill>
            <a:prstDash val="solid"/>
            <a:miter lim="800000"/>
            <a:headEnd len="sm" w="sm" type="none"/>
            <a:tailEnd len="sm" w="sm" type="none"/>
          </a:ln>
        </p:spPr>
      </p:cxnSp>
      <p:cxnSp>
        <p:nvCxnSpPr>
          <p:cNvPr id="131" name="Google Shape;131;p38" title="Divider Line"/>
          <p:cNvCxnSpPr/>
          <p:nvPr/>
        </p:nvCxnSpPr>
        <p:spPr>
          <a:xfrm>
            <a:off x="6312700" y="2159999"/>
            <a:ext cx="4214100" cy="0"/>
          </a:xfrm>
          <a:prstGeom prst="straightConnector1">
            <a:avLst/>
          </a:prstGeom>
          <a:noFill/>
          <a:ln cap="flat" cmpd="sng" w="28575">
            <a:solidFill>
              <a:schemeClr val="accent4"/>
            </a:solidFill>
            <a:prstDash val="solid"/>
            <a:miter lim="800000"/>
            <a:headEnd len="sm" w="sm" type="none"/>
            <a:tailEnd len="sm" w="sm" type="none"/>
          </a:ln>
        </p:spPr>
      </p:cxnSp>
      <p:sp>
        <p:nvSpPr>
          <p:cNvPr id="132" name="Google Shape;132;p38"/>
          <p:cNvSpPr txBox="1"/>
          <p:nvPr>
            <p:ph idx="3" type="body"/>
          </p:nvPr>
        </p:nvSpPr>
        <p:spPr>
          <a:xfrm>
            <a:off x="432000" y="1654025"/>
            <a:ext cx="5472000" cy="4551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2000"/>
              <a:buNone/>
              <a:defRPr b="1" sz="2000">
                <a:solidFill>
                  <a:schemeClr val="dk1"/>
                </a:solidFill>
                <a:latin typeface="Arial Black"/>
                <a:ea typeface="Arial Black"/>
                <a:cs typeface="Arial Black"/>
                <a:sym typeface="Arial Black"/>
              </a:defRPr>
            </a:lvl1pPr>
            <a:lvl2pPr indent="-228600" lvl="1" marL="914400" algn="l">
              <a:lnSpc>
                <a:spcPct val="100000"/>
              </a:lnSpc>
              <a:spcBef>
                <a:spcPts val="500"/>
              </a:spcBef>
              <a:spcAft>
                <a:spcPts val="0"/>
              </a:spcAft>
              <a:buClr>
                <a:schemeClr val="dk2"/>
              </a:buClr>
              <a:buSzPts val="2000"/>
              <a:buNone/>
              <a:defRPr b="1" sz="2000"/>
            </a:lvl2pPr>
            <a:lvl3pPr indent="-228600" lvl="2" marL="1371600" algn="l">
              <a:lnSpc>
                <a:spcPct val="100000"/>
              </a:lnSpc>
              <a:spcBef>
                <a:spcPts val="500"/>
              </a:spcBef>
              <a:spcAft>
                <a:spcPts val="0"/>
              </a:spcAft>
              <a:buClr>
                <a:schemeClr val="dk2"/>
              </a:buClr>
              <a:buSzPts val="1800"/>
              <a:buNone/>
              <a:defRPr b="1" sz="1800"/>
            </a:lvl3pPr>
            <a:lvl4pPr indent="-228600" lvl="3" marL="1828800" algn="l">
              <a:lnSpc>
                <a:spcPct val="100000"/>
              </a:lnSpc>
              <a:spcBef>
                <a:spcPts val="500"/>
              </a:spcBef>
              <a:spcAft>
                <a:spcPts val="0"/>
              </a:spcAft>
              <a:buClr>
                <a:schemeClr val="dk2"/>
              </a:buClr>
              <a:buSzPts val="1600"/>
              <a:buNone/>
              <a:defRPr b="1" sz="1600"/>
            </a:lvl4pPr>
            <a:lvl5pPr indent="-228600" lvl="4" marL="2286000" algn="l">
              <a:lnSpc>
                <a:spcPct val="100000"/>
              </a:lnSpc>
              <a:spcBef>
                <a:spcPts val="500"/>
              </a:spcBef>
              <a:spcAft>
                <a:spcPts val="0"/>
              </a:spcAft>
              <a:buClr>
                <a:schemeClr val="dk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3" name="Google Shape;133;p38"/>
          <p:cNvSpPr txBox="1"/>
          <p:nvPr>
            <p:ph idx="4" type="body"/>
          </p:nvPr>
        </p:nvSpPr>
        <p:spPr>
          <a:xfrm>
            <a:off x="6312700" y="1654025"/>
            <a:ext cx="5459300" cy="4551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2000"/>
              <a:buNone/>
              <a:defRPr b="1" sz="2000">
                <a:solidFill>
                  <a:schemeClr val="dk1"/>
                </a:solidFill>
                <a:latin typeface="Arial Black"/>
                <a:ea typeface="Arial Black"/>
                <a:cs typeface="Arial Black"/>
                <a:sym typeface="Arial Black"/>
              </a:defRPr>
            </a:lvl1pPr>
            <a:lvl2pPr indent="-228600" lvl="1" marL="914400" algn="l">
              <a:lnSpc>
                <a:spcPct val="100000"/>
              </a:lnSpc>
              <a:spcBef>
                <a:spcPts val="500"/>
              </a:spcBef>
              <a:spcAft>
                <a:spcPts val="0"/>
              </a:spcAft>
              <a:buClr>
                <a:schemeClr val="dk2"/>
              </a:buClr>
              <a:buSzPts val="2000"/>
              <a:buNone/>
              <a:defRPr b="1" sz="2000"/>
            </a:lvl2pPr>
            <a:lvl3pPr indent="-228600" lvl="2" marL="1371600" algn="l">
              <a:lnSpc>
                <a:spcPct val="100000"/>
              </a:lnSpc>
              <a:spcBef>
                <a:spcPts val="500"/>
              </a:spcBef>
              <a:spcAft>
                <a:spcPts val="0"/>
              </a:spcAft>
              <a:buClr>
                <a:schemeClr val="dk2"/>
              </a:buClr>
              <a:buSzPts val="1800"/>
              <a:buNone/>
              <a:defRPr b="1" sz="1800"/>
            </a:lvl3pPr>
            <a:lvl4pPr indent="-228600" lvl="3" marL="1828800" algn="l">
              <a:lnSpc>
                <a:spcPct val="100000"/>
              </a:lnSpc>
              <a:spcBef>
                <a:spcPts val="500"/>
              </a:spcBef>
              <a:spcAft>
                <a:spcPts val="0"/>
              </a:spcAft>
              <a:buClr>
                <a:schemeClr val="dk2"/>
              </a:buClr>
              <a:buSzPts val="1600"/>
              <a:buNone/>
              <a:defRPr b="1" sz="1600"/>
            </a:lvl4pPr>
            <a:lvl5pPr indent="-228600" lvl="4" marL="2286000" algn="l">
              <a:lnSpc>
                <a:spcPct val="100000"/>
              </a:lnSpc>
              <a:spcBef>
                <a:spcPts val="500"/>
              </a:spcBef>
              <a:spcAft>
                <a:spcPts val="0"/>
              </a:spcAft>
              <a:buClr>
                <a:schemeClr val="dk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showMasterSp="0">
  <p:cSld name="Title Slide with image">
    <p:bg>
      <p:bgPr>
        <a:solidFill>
          <a:srgbClr val="3F3F3F"/>
        </a:solidFill>
      </p:bgPr>
    </p:bg>
    <p:spTree>
      <p:nvGrpSpPr>
        <p:cNvPr id="134" name="Shape 134"/>
        <p:cNvGrpSpPr/>
        <p:nvPr/>
      </p:nvGrpSpPr>
      <p:grpSpPr>
        <a:xfrm>
          <a:off x="0" y="0"/>
          <a:ext cx="0" cy="0"/>
          <a:chOff x="0" y="0"/>
          <a:chExt cx="0" cy="0"/>
        </a:xfrm>
      </p:grpSpPr>
      <p:sp>
        <p:nvSpPr>
          <p:cNvPr id="135" name="Google Shape;135;p39"/>
          <p:cNvSpPr/>
          <p:nvPr>
            <p:ph idx="2" type="pic"/>
          </p:nvPr>
        </p:nvSpPr>
        <p:spPr>
          <a:xfrm>
            <a:off x="0" y="0"/>
            <a:ext cx="12192000" cy="6786563"/>
          </a:xfrm>
          <a:prstGeom prst="rect">
            <a:avLst/>
          </a:prstGeom>
          <a:solidFill>
            <a:srgbClr val="3F3F3F"/>
          </a:solidFill>
          <a:ln>
            <a:noFill/>
          </a:ln>
        </p:spPr>
      </p:sp>
      <p:sp>
        <p:nvSpPr>
          <p:cNvPr id="136" name="Google Shape;136;p39"/>
          <p:cNvSpPr/>
          <p:nvPr/>
        </p:nvSpPr>
        <p:spPr>
          <a:xfrm>
            <a:off x="0" y="0"/>
            <a:ext cx="6336000" cy="6786563"/>
          </a:xfrm>
          <a:prstGeom prst="rect">
            <a:avLst/>
          </a:prstGeom>
          <a:solidFill>
            <a:schemeClr val="dk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137" name="Google Shape;137;p39"/>
          <p:cNvSpPr txBox="1"/>
          <p:nvPr>
            <p:ph type="ctrTitle"/>
          </p:nvPr>
        </p:nvSpPr>
        <p:spPr>
          <a:xfrm>
            <a:off x="432000" y="2377000"/>
            <a:ext cx="5472000" cy="2387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200"/>
              <a:buFont typeface="Arial Black"/>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39"/>
          <p:cNvSpPr txBox="1"/>
          <p:nvPr>
            <p:ph idx="1" type="subTitle"/>
          </p:nvPr>
        </p:nvSpPr>
        <p:spPr>
          <a:xfrm>
            <a:off x="432000" y="4962525"/>
            <a:ext cx="5472000" cy="1219200"/>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None/>
              <a:defRPr sz="2400">
                <a:solidFill>
                  <a:schemeClr val="lt1"/>
                </a:solidFill>
              </a:defRPr>
            </a:lvl1pPr>
            <a:lvl2pPr lvl="1" algn="ctr">
              <a:lnSpc>
                <a:spcPct val="100000"/>
              </a:lnSpc>
              <a:spcBef>
                <a:spcPts val="500"/>
              </a:spcBef>
              <a:spcAft>
                <a:spcPts val="0"/>
              </a:spcAft>
              <a:buClr>
                <a:schemeClr val="dk2"/>
              </a:buClr>
              <a:buSzPts val="2000"/>
              <a:buNone/>
              <a:defRPr sz="2000"/>
            </a:lvl2pPr>
            <a:lvl3pPr lvl="2" algn="ctr">
              <a:lnSpc>
                <a:spcPct val="100000"/>
              </a:lnSpc>
              <a:spcBef>
                <a:spcPts val="500"/>
              </a:spcBef>
              <a:spcAft>
                <a:spcPts val="0"/>
              </a:spcAft>
              <a:buClr>
                <a:schemeClr val="dk2"/>
              </a:buClr>
              <a:buSzPts val="1800"/>
              <a:buNone/>
              <a:defRPr sz="1800"/>
            </a:lvl3pPr>
            <a:lvl4pPr lvl="3" algn="ctr">
              <a:lnSpc>
                <a:spcPct val="100000"/>
              </a:lnSpc>
              <a:spcBef>
                <a:spcPts val="5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9" name="Google Shape;139;p39"/>
          <p:cNvSpPr/>
          <p:nvPr/>
        </p:nvSpPr>
        <p:spPr>
          <a:xfrm>
            <a:off x="-1" y="6786563"/>
            <a:ext cx="11771999" cy="71437"/>
          </a:xfrm>
          <a:prstGeom prst="rect">
            <a:avLst/>
          </a:prstGeom>
          <a:gradFill>
            <a:gsLst>
              <a:gs pos="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140" name="Google Shape;140;p39"/>
          <p:cNvSpPr/>
          <p:nvPr/>
        </p:nvSpPr>
        <p:spPr>
          <a:xfrm>
            <a:off x="11771999" y="6786563"/>
            <a:ext cx="420000" cy="71437"/>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ections">
  <p:cSld name="Three Sections">
    <p:spTree>
      <p:nvGrpSpPr>
        <p:cNvPr id="141" name="Shape 141"/>
        <p:cNvGrpSpPr/>
        <p:nvPr/>
      </p:nvGrpSpPr>
      <p:grpSpPr>
        <a:xfrm>
          <a:off x="0" y="0"/>
          <a:ext cx="0" cy="0"/>
          <a:chOff x="0" y="0"/>
          <a:chExt cx="0" cy="0"/>
        </a:xfrm>
      </p:grpSpPr>
      <p:sp>
        <p:nvSpPr>
          <p:cNvPr id="142" name="Google Shape;142;p40"/>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40"/>
          <p:cNvSpPr txBox="1"/>
          <p:nvPr>
            <p:ph idx="1" type="body"/>
          </p:nvPr>
        </p:nvSpPr>
        <p:spPr>
          <a:xfrm>
            <a:off x="432000" y="1008000"/>
            <a:ext cx="11340000" cy="36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228600" lvl="1" marL="914400" algn="l">
              <a:lnSpc>
                <a:spcPct val="100000"/>
              </a:lnSpc>
              <a:spcBef>
                <a:spcPts val="500"/>
              </a:spcBef>
              <a:spcAft>
                <a:spcPts val="0"/>
              </a:spcAft>
              <a:buClr>
                <a:schemeClr val="dk2"/>
              </a:buClr>
              <a:buSzPts val="1600"/>
              <a:buNone/>
              <a:defRPr/>
            </a:lvl2pPr>
            <a:lvl3pPr indent="-228600" lvl="2" marL="1371600" algn="l">
              <a:lnSpc>
                <a:spcPct val="100000"/>
              </a:lnSpc>
              <a:spcBef>
                <a:spcPts val="500"/>
              </a:spcBef>
              <a:spcAft>
                <a:spcPts val="0"/>
              </a:spcAft>
              <a:buClr>
                <a:schemeClr val="dk2"/>
              </a:buClr>
              <a:buSzPts val="16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40"/>
          <p:cNvSpPr txBox="1"/>
          <p:nvPr>
            <p:ph idx="2" type="body"/>
          </p:nvPr>
        </p:nvSpPr>
        <p:spPr>
          <a:xfrm>
            <a:off x="2231749" y="4637931"/>
            <a:ext cx="198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Font typeface="Arial"/>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40"/>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40"/>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47" name="Google Shape;147;p40"/>
          <p:cNvSpPr txBox="1"/>
          <p:nvPr>
            <p:ph idx="3" type="body"/>
          </p:nvPr>
        </p:nvSpPr>
        <p:spPr>
          <a:xfrm>
            <a:off x="5111498" y="4637931"/>
            <a:ext cx="198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Font typeface="Arial"/>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40"/>
          <p:cNvSpPr txBox="1"/>
          <p:nvPr>
            <p:ph idx="4" type="body"/>
          </p:nvPr>
        </p:nvSpPr>
        <p:spPr>
          <a:xfrm>
            <a:off x="7991247" y="4637931"/>
            <a:ext cx="198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Font typeface="Arial"/>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p40"/>
          <p:cNvSpPr txBox="1"/>
          <p:nvPr>
            <p:ph idx="5" type="body"/>
          </p:nvPr>
        </p:nvSpPr>
        <p:spPr>
          <a:xfrm>
            <a:off x="2231749" y="4003531"/>
            <a:ext cx="198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40"/>
          <p:cNvSpPr txBox="1"/>
          <p:nvPr>
            <p:ph idx="6" type="body"/>
          </p:nvPr>
        </p:nvSpPr>
        <p:spPr>
          <a:xfrm>
            <a:off x="5111498" y="4003531"/>
            <a:ext cx="198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40"/>
          <p:cNvSpPr txBox="1"/>
          <p:nvPr>
            <p:ph idx="7" type="body"/>
          </p:nvPr>
        </p:nvSpPr>
        <p:spPr>
          <a:xfrm>
            <a:off x="7991247" y="4003531"/>
            <a:ext cx="198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pace">
  <p:cSld name="Market Space">
    <p:spTree>
      <p:nvGrpSpPr>
        <p:cNvPr id="152" name="Shape 152"/>
        <p:cNvGrpSpPr/>
        <p:nvPr/>
      </p:nvGrpSpPr>
      <p:grpSpPr>
        <a:xfrm>
          <a:off x="0" y="0"/>
          <a:ext cx="0" cy="0"/>
          <a:chOff x="0" y="0"/>
          <a:chExt cx="0" cy="0"/>
        </a:xfrm>
      </p:grpSpPr>
      <p:cxnSp>
        <p:nvCxnSpPr>
          <p:cNvPr id="153" name="Google Shape;153;p41"/>
          <p:cNvCxnSpPr/>
          <p:nvPr/>
        </p:nvCxnSpPr>
        <p:spPr>
          <a:xfrm>
            <a:off x="6096000" y="1319756"/>
            <a:ext cx="0" cy="4610100"/>
          </a:xfrm>
          <a:prstGeom prst="straightConnector1">
            <a:avLst/>
          </a:prstGeom>
          <a:noFill/>
          <a:ln cap="flat" cmpd="sng" w="9525">
            <a:solidFill>
              <a:srgbClr val="D8D8D8"/>
            </a:solidFill>
            <a:prstDash val="solid"/>
            <a:miter lim="800000"/>
            <a:headEnd len="med" w="med" type="triangle"/>
            <a:tailEnd len="med" w="med" type="triangle"/>
          </a:ln>
        </p:spPr>
      </p:cxnSp>
      <p:sp>
        <p:nvSpPr>
          <p:cNvPr id="154" name="Google Shape;154;p41"/>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41"/>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41"/>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id="157" name="Google Shape;157;p41"/>
          <p:cNvCxnSpPr/>
          <p:nvPr/>
        </p:nvCxnSpPr>
        <p:spPr>
          <a:xfrm rot="10800000">
            <a:off x="432000" y="3624806"/>
            <a:ext cx="11340000" cy="0"/>
          </a:xfrm>
          <a:prstGeom prst="straightConnector1">
            <a:avLst/>
          </a:prstGeom>
          <a:noFill/>
          <a:ln cap="flat" cmpd="sng" w="9525">
            <a:solidFill>
              <a:srgbClr val="D8D8D8"/>
            </a:solidFill>
            <a:prstDash val="solid"/>
            <a:miter lim="800000"/>
            <a:headEnd len="med" w="med" type="triangle"/>
            <a:tailEnd len="med" w="med" type="triangle"/>
          </a:ln>
        </p:spPr>
      </p:cxnSp>
      <p:sp>
        <p:nvSpPr>
          <p:cNvPr id="158" name="Google Shape;158;p41"/>
          <p:cNvSpPr txBox="1"/>
          <p:nvPr>
            <p:ph idx="1" type="body"/>
          </p:nvPr>
        </p:nvSpPr>
        <p:spPr>
          <a:xfrm>
            <a:off x="5112000" y="951013"/>
            <a:ext cx="1980000" cy="252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Font typeface="Arial"/>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41"/>
          <p:cNvSpPr txBox="1"/>
          <p:nvPr>
            <p:ph idx="2" type="body"/>
          </p:nvPr>
        </p:nvSpPr>
        <p:spPr>
          <a:xfrm>
            <a:off x="5106000" y="6046600"/>
            <a:ext cx="1980000" cy="252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Font typeface="Arial"/>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41"/>
          <p:cNvSpPr txBox="1"/>
          <p:nvPr>
            <p:ph idx="3" type="body"/>
          </p:nvPr>
        </p:nvSpPr>
        <p:spPr>
          <a:xfrm>
            <a:off x="432000" y="3260393"/>
            <a:ext cx="1980000" cy="252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Font typeface="Arial"/>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41"/>
          <p:cNvSpPr txBox="1"/>
          <p:nvPr>
            <p:ph idx="4" type="body"/>
          </p:nvPr>
        </p:nvSpPr>
        <p:spPr>
          <a:xfrm>
            <a:off x="9792001" y="3260393"/>
            <a:ext cx="1980000" cy="252000"/>
          </a:xfrm>
          <a:prstGeom prst="rect">
            <a:avLst/>
          </a:prstGeom>
          <a:noFill/>
          <a:ln>
            <a:noFill/>
          </a:ln>
        </p:spPr>
        <p:txBody>
          <a:bodyPr anchorCtr="0" anchor="t" bIns="0" lIns="0" spcFirstLastPara="1" rIns="0" wrap="square" tIns="0">
            <a:noAutofit/>
          </a:bodyPr>
          <a:lstStyle>
            <a:lvl1pPr indent="-228600" lvl="0" marL="457200" algn="r">
              <a:lnSpc>
                <a:spcPct val="100000"/>
              </a:lnSpc>
              <a:spcBef>
                <a:spcPts val="1000"/>
              </a:spcBef>
              <a:spcAft>
                <a:spcPts val="0"/>
              </a:spcAft>
              <a:buSzPts val="1400"/>
              <a:buFont typeface="Arial"/>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2" name="Shape 162"/>
        <p:cNvGrpSpPr/>
        <p:nvPr/>
      </p:nvGrpSpPr>
      <p:grpSpPr>
        <a:xfrm>
          <a:off x="0" y="0"/>
          <a:ext cx="0" cy="0"/>
          <a:chOff x="0" y="0"/>
          <a:chExt cx="0" cy="0"/>
        </a:xfrm>
      </p:grpSpPr>
      <p:sp>
        <p:nvSpPr>
          <p:cNvPr id="163" name="Google Shape;163;p42"/>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42"/>
          <p:cNvSpPr txBox="1"/>
          <p:nvPr>
            <p:ph idx="1" type="body"/>
          </p:nvPr>
        </p:nvSpPr>
        <p:spPr>
          <a:xfrm>
            <a:off x="432000" y="1728000"/>
            <a:ext cx="11340000" cy="4351338"/>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42"/>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42"/>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67" name="Shape 167"/>
        <p:cNvGrpSpPr/>
        <p:nvPr/>
      </p:nvGrpSpPr>
      <p:grpSpPr>
        <a:xfrm>
          <a:off x="0" y="0"/>
          <a:ext cx="0" cy="0"/>
          <a:chOff x="0" y="0"/>
          <a:chExt cx="0" cy="0"/>
        </a:xfrm>
      </p:grpSpPr>
      <p:sp>
        <p:nvSpPr>
          <p:cNvPr id="168" name="Google Shape;168;p43"/>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9" name="Google Shape;169;p43"/>
          <p:cNvSpPr txBox="1"/>
          <p:nvPr>
            <p:ph idx="1" type="body"/>
          </p:nvPr>
        </p:nvSpPr>
        <p:spPr>
          <a:xfrm>
            <a:off x="432000" y="1728000"/>
            <a:ext cx="5472000" cy="4351338"/>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43"/>
          <p:cNvSpPr txBox="1"/>
          <p:nvPr>
            <p:ph idx="2" type="body"/>
          </p:nvPr>
        </p:nvSpPr>
        <p:spPr>
          <a:xfrm>
            <a:off x="6300000" y="1728000"/>
            <a:ext cx="5472000" cy="4351338"/>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43"/>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43"/>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 Boxed">
  <p:cSld name="3 Col Boxed">
    <p:spTree>
      <p:nvGrpSpPr>
        <p:cNvPr id="173" name="Shape 173"/>
        <p:cNvGrpSpPr/>
        <p:nvPr/>
      </p:nvGrpSpPr>
      <p:grpSpPr>
        <a:xfrm>
          <a:off x="0" y="0"/>
          <a:ext cx="0" cy="0"/>
          <a:chOff x="0" y="0"/>
          <a:chExt cx="0" cy="0"/>
        </a:xfrm>
      </p:grpSpPr>
      <p:sp>
        <p:nvSpPr>
          <p:cNvPr id="174" name="Google Shape;174;p44"/>
          <p:cNvSpPr txBox="1"/>
          <p:nvPr>
            <p:ph idx="1" type="body"/>
          </p:nvPr>
        </p:nvSpPr>
        <p:spPr>
          <a:xfrm>
            <a:off x="432000" y="2448000"/>
            <a:ext cx="3600000" cy="3631338"/>
          </a:xfrm>
          <a:prstGeom prst="rect">
            <a:avLst/>
          </a:prstGeom>
          <a:solidFill>
            <a:srgbClr val="F2F2F2"/>
          </a:solidFill>
          <a:ln cap="flat" cmpd="sng" w="9525">
            <a:solidFill>
              <a:srgbClr val="D8D8D8"/>
            </a:solidFill>
            <a:prstDash val="solid"/>
            <a:round/>
            <a:headEnd len="sm" w="sm" type="none"/>
            <a:tailEnd len="sm" w="sm" type="none"/>
          </a:ln>
        </p:spPr>
        <p:txBody>
          <a:bodyPr anchorCtr="0" anchor="t" bIns="0" lIns="136800" spcFirstLastPara="1" rIns="136800" wrap="square" tIns="252000">
            <a:noAutofit/>
          </a:bodyPr>
          <a:lstStyle>
            <a:lvl1pPr indent="-342900" lvl="0" marL="457200" algn="l">
              <a:lnSpc>
                <a:spcPct val="100000"/>
              </a:lnSpc>
              <a:spcBef>
                <a:spcPts val="1000"/>
              </a:spcBef>
              <a:spcAft>
                <a:spcPts val="0"/>
              </a:spcAft>
              <a:buClr>
                <a:srgbClr val="3F3F3F"/>
              </a:buClr>
              <a:buSzPts val="1800"/>
              <a:buFont typeface="Arial"/>
              <a:buChar char="•"/>
              <a:defRPr/>
            </a:lvl1pPr>
            <a:lvl2pPr indent="-330200" lvl="1" marL="914400" algn="l">
              <a:lnSpc>
                <a:spcPct val="100000"/>
              </a:lnSpc>
              <a:spcBef>
                <a:spcPts val="500"/>
              </a:spcBef>
              <a:spcAft>
                <a:spcPts val="0"/>
              </a:spcAft>
              <a:buClr>
                <a:srgbClr val="3F3F3F"/>
              </a:buClr>
              <a:buSzPts val="1600"/>
              <a:buChar char="•"/>
              <a:defRPr/>
            </a:lvl2pPr>
            <a:lvl3pPr indent="-330200" lvl="2" marL="1371600" algn="l">
              <a:lnSpc>
                <a:spcPct val="100000"/>
              </a:lnSpc>
              <a:spcBef>
                <a:spcPts val="500"/>
              </a:spcBef>
              <a:spcAft>
                <a:spcPts val="0"/>
              </a:spcAft>
              <a:buClr>
                <a:srgbClr val="3F3F3F"/>
              </a:buClr>
              <a:buSzPts val="1600"/>
              <a:buChar char="•"/>
              <a:defRPr/>
            </a:lvl3pPr>
            <a:lvl4pPr indent="-317500" lvl="3" marL="1828800" algn="l">
              <a:lnSpc>
                <a:spcPct val="100000"/>
              </a:lnSpc>
              <a:spcBef>
                <a:spcPts val="500"/>
              </a:spcBef>
              <a:spcAft>
                <a:spcPts val="0"/>
              </a:spcAft>
              <a:buClr>
                <a:srgbClr val="3F3F3F"/>
              </a:buClr>
              <a:buSzPts val="1400"/>
              <a:buChar char="•"/>
              <a:defRPr/>
            </a:lvl4pPr>
            <a:lvl5pPr indent="-304800" lvl="4" marL="2286000" algn="l">
              <a:lnSpc>
                <a:spcPct val="100000"/>
              </a:lnSpc>
              <a:spcBef>
                <a:spcPts val="500"/>
              </a:spcBef>
              <a:spcAft>
                <a:spcPts val="0"/>
              </a:spcAft>
              <a:buClr>
                <a:srgbClr val="3F3F3F"/>
              </a:buClr>
              <a:buSzPts val="12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44"/>
          <p:cNvSpPr txBox="1"/>
          <p:nvPr>
            <p:ph idx="2" type="body"/>
          </p:nvPr>
        </p:nvSpPr>
        <p:spPr>
          <a:xfrm>
            <a:off x="4302000" y="2448000"/>
            <a:ext cx="3600000" cy="3631338"/>
          </a:xfrm>
          <a:prstGeom prst="rect">
            <a:avLst/>
          </a:prstGeom>
          <a:solidFill>
            <a:srgbClr val="F2F2F2"/>
          </a:solidFill>
          <a:ln cap="flat" cmpd="sng" w="9525">
            <a:solidFill>
              <a:srgbClr val="D8D8D8"/>
            </a:solidFill>
            <a:prstDash val="solid"/>
            <a:round/>
            <a:headEnd len="sm" w="sm" type="none"/>
            <a:tailEnd len="sm" w="sm" type="none"/>
          </a:ln>
        </p:spPr>
        <p:txBody>
          <a:bodyPr anchorCtr="0" anchor="t" bIns="0" lIns="136800" spcFirstLastPara="1" rIns="136800" wrap="square" tIns="252000">
            <a:noAutofit/>
          </a:bodyPr>
          <a:lstStyle>
            <a:lvl1pPr indent="-342900" lvl="0" marL="457200" algn="l">
              <a:lnSpc>
                <a:spcPct val="100000"/>
              </a:lnSpc>
              <a:spcBef>
                <a:spcPts val="1000"/>
              </a:spcBef>
              <a:spcAft>
                <a:spcPts val="0"/>
              </a:spcAft>
              <a:buClr>
                <a:srgbClr val="3F3F3F"/>
              </a:buClr>
              <a:buSzPts val="1800"/>
              <a:buFont typeface="Arial"/>
              <a:buChar char="•"/>
              <a:defRPr/>
            </a:lvl1pPr>
            <a:lvl2pPr indent="-330200" lvl="1" marL="914400" algn="l">
              <a:lnSpc>
                <a:spcPct val="100000"/>
              </a:lnSpc>
              <a:spcBef>
                <a:spcPts val="500"/>
              </a:spcBef>
              <a:spcAft>
                <a:spcPts val="0"/>
              </a:spcAft>
              <a:buClr>
                <a:srgbClr val="3F3F3F"/>
              </a:buClr>
              <a:buSzPts val="1600"/>
              <a:buChar char="•"/>
              <a:defRPr/>
            </a:lvl2pPr>
            <a:lvl3pPr indent="-330200" lvl="2" marL="1371600" algn="l">
              <a:lnSpc>
                <a:spcPct val="100000"/>
              </a:lnSpc>
              <a:spcBef>
                <a:spcPts val="500"/>
              </a:spcBef>
              <a:spcAft>
                <a:spcPts val="0"/>
              </a:spcAft>
              <a:buClr>
                <a:srgbClr val="3F3F3F"/>
              </a:buClr>
              <a:buSzPts val="1600"/>
              <a:buChar char="•"/>
              <a:defRPr/>
            </a:lvl3pPr>
            <a:lvl4pPr indent="-317500" lvl="3" marL="1828800" algn="l">
              <a:lnSpc>
                <a:spcPct val="100000"/>
              </a:lnSpc>
              <a:spcBef>
                <a:spcPts val="500"/>
              </a:spcBef>
              <a:spcAft>
                <a:spcPts val="0"/>
              </a:spcAft>
              <a:buClr>
                <a:srgbClr val="3F3F3F"/>
              </a:buClr>
              <a:buSzPts val="1400"/>
              <a:buChar char="•"/>
              <a:defRPr/>
            </a:lvl4pPr>
            <a:lvl5pPr indent="-304800" lvl="4" marL="2286000" algn="l">
              <a:lnSpc>
                <a:spcPct val="100000"/>
              </a:lnSpc>
              <a:spcBef>
                <a:spcPts val="500"/>
              </a:spcBef>
              <a:spcAft>
                <a:spcPts val="0"/>
              </a:spcAft>
              <a:buClr>
                <a:srgbClr val="3F3F3F"/>
              </a:buClr>
              <a:buSzPts val="12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44"/>
          <p:cNvSpPr txBox="1"/>
          <p:nvPr>
            <p:ph idx="3" type="body"/>
          </p:nvPr>
        </p:nvSpPr>
        <p:spPr>
          <a:xfrm>
            <a:off x="8172000" y="2448000"/>
            <a:ext cx="3600000" cy="3631338"/>
          </a:xfrm>
          <a:prstGeom prst="rect">
            <a:avLst/>
          </a:prstGeom>
          <a:solidFill>
            <a:srgbClr val="F2F2F2"/>
          </a:solidFill>
          <a:ln cap="flat" cmpd="sng" w="9525">
            <a:solidFill>
              <a:srgbClr val="D8D8D8"/>
            </a:solidFill>
            <a:prstDash val="solid"/>
            <a:round/>
            <a:headEnd len="sm" w="sm" type="none"/>
            <a:tailEnd len="sm" w="sm" type="none"/>
          </a:ln>
        </p:spPr>
        <p:txBody>
          <a:bodyPr anchorCtr="0" anchor="t" bIns="0" lIns="136800" spcFirstLastPara="1" rIns="136800" wrap="square" tIns="252000">
            <a:noAutofit/>
          </a:bodyPr>
          <a:lstStyle>
            <a:lvl1pPr indent="-342900" lvl="0" marL="457200" algn="l">
              <a:lnSpc>
                <a:spcPct val="100000"/>
              </a:lnSpc>
              <a:spcBef>
                <a:spcPts val="1000"/>
              </a:spcBef>
              <a:spcAft>
                <a:spcPts val="0"/>
              </a:spcAft>
              <a:buClr>
                <a:srgbClr val="3F3F3F"/>
              </a:buClr>
              <a:buSzPts val="1800"/>
              <a:buFont typeface="Arial"/>
              <a:buChar char="•"/>
              <a:defRPr/>
            </a:lvl1pPr>
            <a:lvl2pPr indent="-330200" lvl="1" marL="914400" algn="l">
              <a:lnSpc>
                <a:spcPct val="100000"/>
              </a:lnSpc>
              <a:spcBef>
                <a:spcPts val="500"/>
              </a:spcBef>
              <a:spcAft>
                <a:spcPts val="0"/>
              </a:spcAft>
              <a:buClr>
                <a:srgbClr val="3F3F3F"/>
              </a:buClr>
              <a:buSzPts val="1600"/>
              <a:buChar char="•"/>
              <a:defRPr/>
            </a:lvl2pPr>
            <a:lvl3pPr indent="-330200" lvl="2" marL="1371600" algn="l">
              <a:lnSpc>
                <a:spcPct val="100000"/>
              </a:lnSpc>
              <a:spcBef>
                <a:spcPts val="500"/>
              </a:spcBef>
              <a:spcAft>
                <a:spcPts val="0"/>
              </a:spcAft>
              <a:buClr>
                <a:srgbClr val="3F3F3F"/>
              </a:buClr>
              <a:buSzPts val="1600"/>
              <a:buChar char="•"/>
              <a:defRPr/>
            </a:lvl3pPr>
            <a:lvl4pPr indent="-317500" lvl="3" marL="1828800" algn="l">
              <a:lnSpc>
                <a:spcPct val="100000"/>
              </a:lnSpc>
              <a:spcBef>
                <a:spcPts val="500"/>
              </a:spcBef>
              <a:spcAft>
                <a:spcPts val="0"/>
              </a:spcAft>
              <a:buClr>
                <a:srgbClr val="3F3F3F"/>
              </a:buClr>
              <a:buSzPts val="1400"/>
              <a:buChar char="•"/>
              <a:defRPr/>
            </a:lvl4pPr>
            <a:lvl5pPr indent="-304800" lvl="4" marL="2286000" algn="l">
              <a:lnSpc>
                <a:spcPct val="100000"/>
              </a:lnSpc>
              <a:spcBef>
                <a:spcPts val="500"/>
              </a:spcBef>
              <a:spcAft>
                <a:spcPts val="0"/>
              </a:spcAft>
              <a:buClr>
                <a:srgbClr val="3F3F3F"/>
              </a:buClr>
              <a:buSzPts val="12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p44"/>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8" name="Google Shape;178;p44"/>
          <p:cNvSpPr txBox="1"/>
          <p:nvPr>
            <p:ph idx="4" type="body"/>
          </p:nvPr>
        </p:nvSpPr>
        <p:spPr>
          <a:xfrm>
            <a:off x="432000" y="1728000"/>
            <a:ext cx="3600000" cy="720000"/>
          </a:xfrm>
          <a:prstGeom prst="rect">
            <a:avLst/>
          </a:prstGeom>
          <a:solidFill>
            <a:srgbClr val="3F3F3F"/>
          </a:solidFill>
          <a:ln cap="flat" cmpd="sng" w="28575">
            <a:solidFill>
              <a:schemeClr val="accent1"/>
            </a:solidFill>
            <a:prstDash val="solid"/>
            <a:round/>
            <a:headEnd len="sm" w="sm" type="none"/>
            <a:tailEnd len="sm" w="sm" type="none"/>
          </a:ln>
        </p:spPr>
        <p:txBody>
          <a:bodyPr anchorCtr="0" anchor="ctr" bIns="36000" lIns="108000" spcFirstLastPara="1" rIns="108000" wrap="square" tIns="36000">
            <a:noAutofit/>
          </a:bodyPr>
          <a:lstStyle>
            <a:lvl1pPr indent="-228600" lvl="0" marL="457200" algn="ctr">
              <a:lnSpc>
                <a:spcPct val="100000"/>
              </a:lnSpc>
              <a:spcBef>
                <a:spcPts val="1000"/>
              </a:spcBef>
              <a:spcAft>
                <a:spcPts val="0"/>
              </a:spcAft>
              <a:buSzPts val="1800"/>
              <a:buNone/>
              <a:defRPr>
                <a:solidFill>
                  <a:schemeClr val="lt1"/>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9" name="Google Shape;179;p44"/>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44"/>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81" name="Google Shape;181;p44"/>
          <p:cNvSpPr txBox="1"/>
          <p:nvPr>
            <p:ph idx="5" type="body"/>
          </p:nvPr>
        </p:nvSpPr>
        <p:spPr>
          <a:xfrm>
            <a:off x="4302000" y="1728000"/>
            <a:ext cx="3600000" cy="720000"/>
          </a:xfrm>
          <a:prstGeom prst="rect">
            <a:avLst/>
          </a:prstGeom>
          <a:solidFill>
            <a:srgbClr val="3F3F3F"/>
          </a:solidFill>
          <a:ln cap="flat" cmpd="sng" w="28575">
            <a:solidFill>
              <a:schemeClr val="accent2"/>
            </a:solidFill>
            <a:prstDash val="solid"/>
            <a:round/>
            <a:headEnd len="sm" w="sm" type="none"/>
            <a:tailEnd len="sm" w="sm" type="none"/>
          </a:ln>
        </p:spPr>
        <p:txBody>
          <a:bodyPr anchorCtr="0" anchor="ctr" bIns="36000" lIns="108000" spcFirstLastPara="1" rIns="108000" wrap="square" tIns="36000">
            <a:noAutofit/>
          </a:bodyPr>
          <a:lstStyle>
            <a:lvl1pPr indent="-228600" lvl="0" marL="457200" algn="ctr">
              <a:lnSpc>
                <a:spcPct val="100000"/>
              </a:lnSpc>
              <a:spcBef>
                <a:spcPts val="1000"/>
              </a:spcBef>
              <a:spcAft>
                <a:spcPts val="0"/>
              </a:spcAft>
              <a:buSzPts val="1800"/>
              <a:buNone/>
              <a:defRPr>
                <a:solidFill>
                  <a:schemeClr val="lt1"/>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44"/>
          <p:cNvSpPr txBox="1"/>
          <p:nvPr>
            <p:ph idx="6" type="body"/>
          </p:nvPr>
        </p:nvSpPr>
        <p:spPr>
          <a:xfrm>
            <a:off x="8172000" y="1728000"/>
            <a:ext cx="3600000" cy="720000"/>
          </a:xfrm>
          <a:prstGeom prst="rect">
            <a:avLst/>
          </a:prstGeom>
          <a:solidFill>
            <a:srgbClr val="3F3F3F"/>
          </a:solidFill>
          <a:ln cap="flat" cmpd="sng" w="28575">
            <a:solidFill>
              <a:schemeClr val="accent3"/>
            </a:solidFill>
            <a:prstDash val="solid"/>
            <a:round/>
            <a:headEnd len="sm" w="sm" type="none"/>
            <a:tailEnd len="sm" w="sm" type="none"/>
          </a:ln>
        </p:spPr>
        <p:txBody>
          <a:bodyPr anchorCtr="0" anchor="ctr" bIns="36000" lIns="108000" spcFirstLastPara="1" rIns="108000" wrap="square" tIns="36000">
            <a:noAutofit/>
          </a:bodyPr>
          <a:lstStyle>
            <a:lvl1pPr indent="-228600" lvl="0" marL="457200" algn="ctr">
              <a:lnSpc>
                <a:spcPct val="100000"/>
              </a:lnSpc>
              <a:spcBef>
                <a:spcPts val="1000"/>
              </a:spcBef>
              <a:spcAft>
                <a:spcPts val="0"/>
              </a:spcAft>
              <a:buSzPts val="1800"/>
              <a:buNone/>
              <a:defRPr>
                <a:solidFill>
                  <a:schemeClr val="lt1"/>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44"/>
          <p:cNvSpPr txBox="1"/>
          <p:nvPr>
            <p:ph idx="7"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228600" lvl="1" marL="914400" algn="l">
              <a:lnSpc>
                <a:spcPct val="100000"/>
              </a:lnSpc>
              <a:spcBef>
                <a:spcPts val="500"/>
              </a:spcBef>
              <a:spcAft>
                <a:spcPts val="0"/>
              </a:spcAft>
              <a:buClr>
                <a:schemeClr val="dk2"/>
              </a:buClr>
              <a:buSzPts val="1600"/>
              <a:buNone/>
              <a:defRPr/>
            </a:lvl2pPr>
            <a:lvl3pPr indent="-228600" lvl="2" marL="1371600" algn="l">
              <a:lnSpc>
                <a:spcPct val="100000"/>
              </a:lnSpc>
              <a:spcBef>
                <a:spcPts val="500"/>
              </a:spcBef>
              <a:spcAft>
                <a:spcPts val="0"/>
              </a:spcAft>
              <a:buClr>
                <a:schemeClr val="dk2"/>
              </a:buClr>
              <a:buSzPts val="16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184" name="Shape 184"/>
        <p:cNvGrpSpPr/>
        <p:nvPr/>
      </p:nvGrpSpPr>
      <p:grpSpPr>
        <a:xfrm>
          <a:off x="0" y="0"/>
          <a:ext cx="0" cy="0"/>
          <a:chOff x="0" y="0"/>
          <a:chExt cx="0" cy="0"/>
        </a:xfrm>
      </p:grpSpPr>
      <p:sp>
        <p:nvSpPr>
          <p:cNvPr id="185" name="Google Shape;185;p45"/>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 name="Google Shape;186;p45"/>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45"/>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88" name="Google Shape;188;p45"/>
          <p:cNvSpPr txBox="1"/>
          <p:nvPr>
            <p:ph idx="1"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228600" lvl="1" marL="914400" algn="l">
              <a:lnSpc>
                <a:spcPct val="100000"/>
              </a:lnSpc>
              <a:spcBef>
                <a:spcPts val="500"/>
              </a:spcBef>
              <a:spcAft>
                <a:spcPts val="0"/>
              </a:spcAft>
              <a:buClr>
                <a:schemeClr val="dk2"/>
              </a:buClr>
              <a:buSzPts val="1600"/>
              <a:buNone/>
              <a:defRPr/>
            </a:lvl2pPr>
            <a:lvl3pPr indent="-228600" lvl="2" marL="1371600" algn="l">
              <a:lnSpc>
                <a:spcPct val="100000"/>
              </a:lnSpc>
              <a:spcBef>
                <a:spcPts val="500"/>
              </a:spcBef>
              <a:spcAft>
                <a:spcPts val="0"/>
              </a:spcAft>
              <a:buClr>
                <a:schemeClr val="dk2"/>
              </a:buClr>
              <a:buSzPts val="16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89" name="Google Shape;189;p45"/>
          <p:cNvCxnSpPr/>
          <p:nvPr/>
        </p:nvCxnSpPr>
        <p:spPr>
          <a:xfrm>
            <a:off x="431800" y="3866682"/>
            <a:ext cx="11339513" cy="0"/>
          </a:xfrm>
          <a:prstGeom prst="straightConnector1">
            <a:avLst/>
          </a:prstGeom>
          <a:noFill/>
          <a:ln cap="flat" cmpd="sng" w="9525">
            <a:solidFill>
              <a:srgbClr val="BFBFBF"/>
            </a:solidFill>
            <a:prstDash val="solid"/>
            <a:miter lim="800000"/>
            <a:headEnd len="sm" w="sm" type="none"/>
            <a:tailEnd len="med" w="med" type="triangle"/>
          </a:ln>
        </p:spPr>
      </p:cxnSp>
      <p:sp>
        <p:nvSpPr>
          <p:cNvPr id="190" name="Google Shape;190;p45"/>
          <p:cNvSpPr txBox="1"/>
          <p:nvPr>
            <p:ph idx="2" type="body"/>
          </p:nvPr>
        </p:nvSpPr>
        <p:spPr>
          <a:xfrm>
            <a:off x="412908" y="3973125"/>
            <a:ext cx="415608" cy="201776"/>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45"/>
          <p:cNvSpPr txBox="1"/>
          <p:nvPr>
            <p:ph idx="3" type="body"/>
          </p:nvPr>
        </p:nvSpPr>
        <p:spPr>
          <a:xfrm>
            <a:off x="431799"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45"/>
          <p:cNvSpPr txBox="1"/>
          <p:nvPr>
            <p:ph idx="4" type="body"/>
          </p:nvPr>
        </p:nvSpPr>
        <p:spPr>
          <a:xfrm>
            <a:off x="903816"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45"/>
          <p:cNvSpPr txBox="1"/>
          <p:nvPr>
            <p:ph idx="5" type="body"/>
          </p:nvPr>
        </p:nvSpPr>
        <p:spPr>
          <a:xfrm>
            <a:off x="1375833"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45"/>
          <p:cNvSpPr txBox="1"/>
          <p:nvPr>
            <p:ph idx="6" type="body"/>
          </p:nvPr>
        </p:nvSpPr>
        <p:spPr>
          <a:xfrm>
            <a:off x="1847850"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 name="Google Shape;195;p45"/>
          <p:cNvSpPr txBox="1"/>
          <p:nvPr>
            <p:ph idx="7" type="body"/>
          </p:nvPr>
        </p:nvSpPr>
        <p:spPr>
          <a:xfrm>
            <a:off x="6077108" y="3973125"/>
            <a:ext cx="415608" cy="201776"/>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p45"/>
          <p:cNvSpPr txBox="1"/>
          <p:nvPr>
            <p:ph idx="8" type="body"/>
          </p:nvPr>
        </p:nvSpPr>
        <p:spPr>
          <a:xfrm>
            <a:off x="2319867"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45"/>
          <p:cNvSpPr txBox="1"/>
          <p:nvPr>
            <p:ph idx="9" type="body"/>
          </p:nvPr>
        </p:nvSpPr>
        <p:spPr>
          <a:xfrm>
            <a:off x="2791884"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 name="Google Shape;198;p45"/>
          <p:cNvSpPr txBox="1"/>
          <p:nvPr>
            <p:ph idx="13" type="body"/>
          </p:nvPr>
        </p:nvSpPr>
        <p:spPr>
          <a:xfrm>
            <a:off x="3263901"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45"/>
          <p:cNvSpPr txBox="1"/>
          <p:nvPr>
            <p:ph idx="14" type="body"/>
          </p:nvPr>
        </p:nvSpPr>
        <p:spPr>
          <a:xfrm>
            <a:off x="4679952"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 name="Google Shape;200;p45"/>
          <p:cNvSpPr txBox="1"/>
          <p:nvPr>
            <p:ph idx="15" type="body"/>
          </p:nvPr>
        </p:nvSpPr>
        <p:spPr>
          <a:xfrm>
            <a:off x="3735918"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45"/>
          <p:cNvSpPr txBox="1"/>
          <p:nvPr>
            <p:ph idx="16" type="body"/>
          </p:nvPr>
        </p:nvSpPr>
        <p:spPr>
          <a:xfrm>
            <a:off x="4207935"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 name="Google Shape;202;p45"/>
          <p:cNvSpPr txBox="1"/>
          <p:nvPr>
            <p:ph idx="17" type="body"/>
          </p:nvPr>
        </p:nvSpPr>
        <p:spPr>
          <a:xfrm>
            <a:off x="5151969"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45"/>
          <p:cNvSpPr txBox="1"/>
          <p:nvPr>
            <p:ph idx="18" type="body"/>
          </p:nvPr>
        </p:nvSpPr>
        <p:spPr>
          <a:xfrm>
            <a:off x="5623986"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 name="Google Shape;204;p45"/>
          <p:cNvSpPr txBox="1"/>
          <p:nvPr>
            <p:ph idx="19" type="body"/>
          </p:nvPr>
        </p:nvSpPr>
        <p:spPr>
          <a:xfrm>
            <a:off x="6095999"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45"/>
          <p:cNvSpPr txBox="1"/>
          <p:nvPr>
            <p:ph idx="20" type="body"/>
          </p:nvPr>
        </p:nvSpPr>
        <p:spPr>
          <a:xfrm>
            <a:off x="6568012"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45"/>
          <p:cNvSpPr txBox="1"/>
          <p:nvPr>
            <p:ph idx="21" type="body"/>
          </p:nvPr>
        </p:nvSpPr>
        <p:spPr>
          <a:xfrm>
            <a:off x="7040029"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45"/>
          <p:cNvSpPr txBox="1"/>
          <p:nvPr>
            <p:ph idx="22" type="body"/>
          </p:nvPr>
        </p:nvSpPr>
        <p:spPr>
          <a:xfrm>
            <a:off x="7512046"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p45"/>
          <p:cNvSpPr txBox="1"/>
          <p:nvPr>
            <p:ph idx="23" type="body"/>
          </p:nvPr>
        </p:nvSpPr>
        <p:spPr>
          <a:xfrm>
            <a:off x="7984063"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 name="Google Shape;209;p45"/>
          <p:cNvSpPr txBox="1"/>
          <p:nvPr>
            <p:ph idx="24" type="body"/>
          </p:nvPr>
        </p:nvSpPr>
        <p:spPr>
          <a:xfrm>
            <a:off x="8456080"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0" name="Google Shape;210;p45"/>
          <p:cNvSpPr txBox="1"/>
          <p:nvPr>
            <p:ph idx="25" type="body"/>
          </p:nvPr>
        </p:nvSpPr>
        <p:spPr>
          <a:xfrm>
            <a:off x="8928097"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45"/>
          <p:cNvSpPr txBox="1"/>
          <p:nvPr>
            <p:ph idx="26" type="body"/>
          </p:nvPr>
        </p:nvSpPr>
        <p:spPr>
          <a:xfrm>
            <a:off x="10344148"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45"/>
          <p:cNvSpPr txBox="1"/>
          <p:nvPr>
            <p:ph idx="27" type="body"/>
          </p:nvPr>
        </p:nvSpPr>
        <p:spPr>
          <a:xfrm>
            <a:off x="9400114"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45"/>
          <p:cNvSpPr txBox="1"/>
          <p:nvPr>
            <p:ph idx="28" type="body"/>
          </p:nvPr>
        </p:nvSpPr>
        <p:spPr>
          <a:xfrm>
            <a:off x="9872131"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 name="Google Shape;214;p45"/>
          <p:cNvSpPr txBox="1"/>
          <p:nvPr>
            <p:ph idx="29" type="body"/>
          </p:nvPr>
        </p:nvSpPr>
        <p:spPr>
          <a:xfrm>
            <a:off x="10816165"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p45"/>
          <p:cNvSpPr txBox="1"/>
          <p:nvPr>
            <p:ph idx="30" type="body"/>
          </p:nvPr>
        </p:nvSpPr>
        <p:spPr>
          <a:xfrm>
            <a:off x="11288182"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45"/>
          <p:cNvSpPr txBox="1"/>
          <p:nvPr>
            <p:ph idx="31" type="body"/>
          </p:nvPr>
        </p:nvSpPr>
        <p:spPr>
          <a:xfrm>
            <a:off x="5360988" y="2190750"/>
            <a:ext cx="1793875" cy="561975"/>
          </a:xfrm>
          <a:prstGeom prst="rect">
            <a:avLst/>
          </a:prstGeom>
          <a:solidFill>
            <a:srgbClr val="F2F2F2"/>
          </a:solidFill>
          <a:ln>
            <a:noFill/>
          </a:ln>
        </p:spPr>
        <p:txBody>
          <a:bodyPr anchorCtr="0" anchor="t" bIns="0" lIns="0" spcFirstLastPara="1" rIns="0" wrap="square" tIns="36000">
            <a:noAutofit/>
          </a:bodyPr>
          <a:lstStyle>
            <a:lvl1pPr indent="-228600" lvl="0" marL="457200" algn="ctr">
              <a:lnSpc>
                <a:spcPct val="100000"/>
              </a:lnSpc>
              <a:spcBef>
                <a:spcPts val="1000"/>
              </a:spcBef>
              <a:spcAft>
                <a:spcPts val="0"/>
              </a:spcAft>
              <a:buSzPts val="1600"/>
              <a:buNone/>
              <a:defRPr sz="1600"/>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45"/>
          <p:cNvSpPr txBox="1"/>
          <p:nvPr>
            <p:ph idx="32" type="body"/>
          </p:nvPr>
        </p:nvSpPr>
        <p:spPr>
          <a:xfrm>
            <a:off x="5412717" y="2505005"/>
            <a:ext cx="1690417" cy="22467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3 Members">
  <p:cSld name="Team 3 Members">
    <p:spTree>
      <p:nvGrpSpPr>
        <p:cNvPr id="218" name="Shape 218"/>
        <p:cNvGrpSpPr/>
        <p:nvPr/>
      </p:nvGrpSpPr>
      <p:grpSpPr>
        <a:xfrm>
          <a:off x="0" y="0"/>
          <a:ext cx="0" cy="0"/>
          <a:chOff x="0" y="0"/>
          <a:chExt cx="0" cy="0"/>
        </a:xfrm>
      </p:grpSpPr>
      <p:sp>
        <p:nvSpPr>
          <p:cNvPr id="219" name="Google Shape;219;p46"/>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46"/>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46"/>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22" name="Google Shape;222;p46"/>
          <p:cNvSpPr/>
          <p:nvPr>
            <p:ph idx="2" type="pic"/>
          </p:nvPr>
        </p:nvSpPr>
        <p:spPr>
          <a:xfrm>
            <a:off x="431799" y="2319681"/>
            <a:ext cx="1352367" cy="1352367"/>
          </a:xfrm>
          <a:prstGeom prst="rect">
            <a:avLst/>
          </a:prstGeom>
          <a:solidFill>
            <a:srgbClr val="F2F2F2">
              <a:alpha val="69803"/>
            </a:srgbClr>
          </a:solidFill>
          <a:ln cap="sq" cmpd="sng" w="95250">
            <a:solidFill>
              <a:srgbClr val="F2F2F2"/>
            </a:solidFill>
            <a:prstDash val="solid"/>
            <a:miter lim="800000"/>
            <a:headEnd len="sm" w="sm" type="none"/>
            <a:tailEnd len="sm" w="sm" type="none"/>
          </a:ln>
        </p:spPr>
      </p:sp>
      <p:sp>
        <p:nvSpPr>
          <p:cNvPr id="223" name="Google Shape;223;p46"/>
          <p:cNvSpPr txBox="1"/>
          <p:nvPr>
            <p:ph idx="1" type="body"/>
          </p:nvPr>
        </p:nvSpPr>
        <p:spPr>
          <a:xfrm>
            <a:off x="1974854" y="2485913"/>
            <a:ext cx="2124000" cy="701538"/>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2400"/>
              <a:buFont typeface="Arial"/>
              <a:buNone/>
              <a:defRPr sz="2400"/>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 name="Google Shape;224;p46"/>
          <p:cNvSpPr txBox="1"/>
          <p:nvPr>
            <p:ph idx="3" type="body"/>
          </p:nvPr>
        </p:nvSpPr>
        <p:spPr>
          <a:xfrm>
            <a:off x="1974854" y="3904988"/>
            <a:ext cx="2124000" cy="180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 name="Google Shape;225;p46"/>
          <p:cNvSpPr txBox="1"/>
          <p:nvPr>
            <p:ph idx="4"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228600" lvl="1" marL="914400" algn="l">
              <a:lnSpc>
                <a:spcPct val="100000"/>
              </a:lnSpc>
              <a:spcBef>
                <a:spcPts val="500"/>
              </a:spcBef>
              <a:spcAft>
                <a:spcPts val="0"/>
              </a:spcAft>
              <a:buClr>
                <a:schemeClr val="dk2"/>
              </a:buClr>
              <a:buSzPts val="1600"/>
              <a:buNone/>
              <a:defRPr/>
            </a:lvl2pPr>
            <a:lvl3pPr indent="-228600" lvl="2" marL="1371600" algn="l">
              <a:lnSpc>
                <a:spcPct val="100000"/>
              </a:lnSpc>
              <a:spcBef>
                <a:spcPts val="500"/>
              </a:spcBef>
              <a:spcAft>
                <a:spcPts val="0"/>
              </a:spcAft>
              <a:buClr>
                <a:schemeClr val="dk2"/>
              </a:buClr>
              <a:buSzPts val="16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 name="Google Shape;226;p46"/>
          <p:cNvSpPr txBox="1"/>
          <p:nvPr>
            <p:ph idx="5" type="body"/>
          </p:nvPr>
        </p:nvSpPr>
        <p:spPr>
          <a:xfrm>
            <a:off x="1974854" y="3461032"/>
            <a:ext cx="2124000" cy="24588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Font typeface="Arial"/>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46"/>
          <p:cNvSpPr/>
          <p:nvPr>
            <p:ph idx="6" type="pic"/>
          </p:nvPr>
        </p:nvSpPr>
        <p:spPr>
          <a:xfrm>
            <a:off x="4268028" y="2319681"/>
            <a:ext cx="1352367" cy="1352367"/>
          </a:xfrm>
          <a:prstGeom prst="rect">
            <a:avLst/>
          </a:prstGeom>
          <a:solidFill>
            <a:srgbClr val="F2F2F2">
              <a:alpha val="69803"/>
            </a:srgbClr>
          </a:solidFill>
          <a:ln cap="sq" cmpd="sng" w="95250">
            <a:solidFill>
              <a:srgbClr val="F2F2F2"/>
            </a:solidFill>
            <a:prstDash val="solid"/>
            <a:miter lim="800000"/>
            <a:headEnd len="sm" w="sm" type="none"/>
            <a:tailEnd len="sm" w="sm" type="none"/>
          </a:ln>
        </p:spPr>
      </p:sp>
      <p:sp>
        <p:nvSpPr>
          <p:cNvPr id="228" name="Google Shape;228;p46"/>
          <p:cNvSpPr txBox="1"/>
          <p:nvPr>
            <p:ph idx="7" type="body"/>
          </p:nvPr>
        </p:nvSpPr>
        <p:spPr>
          <a:xfrm>
            <a:off x="5811083" y="2485913"/>
            <a:ext cx="2124000" cy="701538"/>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2400"/>
              <a:buFont typeface="Arial"/>
              <a:buNone/>
              <a:defRPr sz="2400"/>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9" name="Google Shape;229;p46"/>
          <p:cNvSpPr txBox="1"/>
          <p:nvPr>
            <p:ph idx="8" type="body"/>
          </p:nvPr>
        </p:nvSpPr>
        <p:spPr>
          <a:xfrm>
            <a:off x="5811083" y="3904988"/>
            <a:ext cx="2124000" cy="180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 name="Google Shape;230;p46"/>
          <p:cNvSpPr txBox="1"/>
          <p:nvPr>
            <p:ph idx="9" type="body"/>
          </p:nvPr>
        </p:nvSpPr>
        <p:spPr>
          <a:xfrm>
            <a:off x="5811083" y="3461032"/>
            <a:ext cx="2124000" cy="24588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Font typeface="Arial"/>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1" name="Google Shape;231;p46"/>
          <p:cNvSpPr/>
          <p:nvPr>
            <p:ph idx="13" type="pic"/>
          </p:nvPr>
        </p:nvSpPr>
        <p:spPr>
          <a:xfrm>
            <a:off x="8112825" y="2319681"/>
            <a:ext cx="1352367" cy="1352367"/>
          </a:xfrm>
          <a:prstGeom prst="rect">
            <a:avLst/>
          </a:prstGeom>
          <a:solidFill>
            <a:srgbClr val="F2F2F2">
              <a:alpha val="69803"/>
            </a:srgbClr>
          </a:solidFill>
          <a:ln cap="sq" cmpd="sng" w="95250">
            <a:solidFill>
              <a:srgbClr val="F2F2F2"/>
            </a:solidFill>
            <a:prstDash val="solid"/>
            <a:miter lim="800000"/>
            <a:headEnd len="sm" w="sm" type="none"/>
            <a:tailEnd len="sm" w="sm" type="none"/>
          </a:ln>
        </p:spPr>
      </p:sp>
      <p:sp>
        <p:nvSpPr>
          <p:cNvPr id="232" name="Google Shape;232;p46"/>
          <p:cNvSpPr txBox="1"/>
          <p:nvPr>
            <p:ph idx="14" type="body"/>
          </p:nvPr>
        </p:nvSpPr>
        <p:spPr>
          <a:xfrm>
            <a:off x="9647313" y="2485913"/>
            <a:ext cx="2124000" cy="701538"/>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2400"/>
              <a:buFont typeface="Arial"/>
              <a:buNone/>
              <a:defRPr sz="2400"/>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3" name="Google Shape;233;p46"/>
          <p:cNvSpPr txBox="1"/>
          <p:nvPr>
            <p:ph idx="15" type="body"/>
          </p:nvPr>
        </p:nvSpPr>
        <p:spPr>
          <a:xfrm>
            <a:off x="9647313" y="3904988"/>
            <a:ext cx="2124000" cy="180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4" name="Google Shape;234;p46"/>
          <p:cNvSpPr txBox="1"/>
          <p:nvPr>
            <p:ph idx="16" type="body"/>
          </p:nvPr>
        </p:nvSpPr>
        <p:spPr>
          <a:xfrm>
            <a:off x="9647313" y="3461032"/>
            <a:ext cx="2124000" cy="24588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Font typeface="Arial"/>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Content, and Image">
  <p:cSld name="Title, Subtitle, Content, and Image">
    <p:bg>
      <p:bgPr>
        <a:solidFill>
          <a:schemeClr val="lt1"/>
        </a:solidFill>
      </p:bgPr>
    </p:bg>
    <p:spTree>
      <p:nvGrpSpPr>
        <p:cNvPr id="25" name="Shape 25"/>
        <p:cNvGrpSpPr/>
        <p:nvPr/>
      </p:nvGrpSpPr>
      <p:grpSpPr>
        <a:xfrm>
          <a:off x="0" y="0"/>
          <a:ext cx="0" cy="0"/>
          <a:chOff x="0" y="0"/>
          <a:chExt cx="0" cy="0"/>
        </a:xfrm>
      </p:grpSpPr>
      <p:sp>
        <p:nvSpPr>
          <p:cNvPr id="26" name="Google Shape;26;p29"/>
          <p:cNvSpPr/>
          <p:nvPr/>
        </p:nvSpPr>
        <p:spPr>
          <a:xfrm>
            <a:off x="5353050" y="3714749"/>
            <a:ext cx="6406950" cy="3143249"/>
          </a:xfrm>
          <a:prstGeom prst="rect">
            <a:avLst/>
          </a:prstGeom>
          <a:gradFill>
            <a:gsLst>
              <a:gs pos="0">
                <a:srgbClr val="3F3F3F"/>
              </a:gs>
              <a:gs pos="100000">
                <a:schemeClr val="dk1"/>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27" name="Google Shape;27;p29"/>
          <p:cNvSpPr txBox="1"/>
          <p:nvPr>
            <p:ph idx="1" type="body"/>
          </p:nvPr>
        </p:nvSpPr>
        <p:spPr>
          <a:xfrm>
            <a:off x="431999" y="3714746"/>
            <a:ext cx="4416225" cy="2364591"/>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9"/>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9" name="Google Shape;29;p29"/>
          <p:cNvSpPr txBox="1"/>
          <p:nvPr>
            <p:ph type="title"/>
          </p:nvPr>
        </p:nvSpPr>
        <p:spPr>
          <a:xfrm>
            <a:off x="5658103" y="3981451"/>
            <a:ext cx="5749483" cy="134302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3600"/>
              <a:buFont typeface="Arial Black"/>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9"/>
          <p:cNvSpPr/>
          <p:nvPr>
            <p:ph idx="2" type="pic"/>
          </p:nvPr>
        </p:nvSpPr>
        <p:spPr>
          <a:xfrm>
            <a:off x="5353050" y="0"/>
            <a:ext cx="6406950" cy="3714747"/>
          </a:xfrm>
          <a:prstGeom prst="rect">
            <a:avLst/>
          </a:prstGeom>
          <a:solidFill>
            <a:schemeClr val="dk1">
              <a:alpha val="69803"/>
            </a:schemeClr>
          </a:solidFill>
          <a:ln>
            <a:noFill/>
          </a:ln>
        </p:spPr>
      </p:sp>
      <p:sp>
        <p:nvSpPr>
          <p:cNvPr id="31" name="Google Shape;31;p29"/>
          <p:cNvSpPr txBox="1"/>
          <p:nvPr>
            <p:ph idx="11" type="ftr"/>
          </p:nvPr>
        </p:nvSpPr>
        <p:spPr>
          <a:xfrm>
            <a:off x="432000" y="6365363"/>
            <a:ext cx="4416225"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9"/>
          <p:cNvSpPr txBox="1"/>
          <p:nvPr>
            <p:ph idx="3" type="body"/>
          </p:nvPr>
        </p:nvSpPr>
        <p:spPr>
          <a:xfrm>
            <a:off x="5658442" y="5657850"/>
            <a:ext cx="5749334" cy="111994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sz="1800">
                <a:solidFill>
                  <a:schemeClr val="lt1"/>
                </a:solidFill>
              </a:defRPr>
            </a:lvl1pPr>
            <a:lvl2pPr indent="-330200" lvl="1" marL="914400" algn="l">
              <a:lnSpc>
                <a:spcPct val="100000"/>
              </a:lnSpc>
              <a:spcBef>
                <a:spcPts val="500"/>
              </a:spcBef>
              <a:spcAft>
                <a:spcPts val="0"/>
              </a:spcAft>
              <a:buClr>
                <a:schemeClr val="lt2"/>
              </a:buClr>
              <a:buSzPts val="1600"/>
              <a:buChar char="•"/>
              <a:defRPr>
                <a:solidFill>
                  <a:schemeClr val="lt2"/>
                </a:solidFill>
              </a:defRPr>
            </a:lvl2pPr>
            <a:lvl3pPr indent="-330200" lvl="2" marL="1371600" algn="l">
              <a:lnSpc>
                <a:spcPct val="100000"/>
              </a:lnSpc>
              <a:spcBef>
                <a:spcPts val="500"/>
              </a:spcBef>
              <a:spcAft>
                <a:spcPts val="0"/>
              </a:spcAft>
              <a:buClr>
                <a:schemeClr val="lt2"/>
              </a:buClr>
              <a:buSzPts val="1600"/>
              <a:buChar char="•"/>
              <a:defRPr>
                <a:solidFill>
                  <a:schemeClr val="lt2"/>
                </a:solidFill>
              </a:defRPr>
            </a:lvl3pPr>
            <a:lvl4pPr indent="-317500" lvl="3" marL="1828800" algn="l">
              <a:lnSpc>
                <a:spcPct val="100000"/>
              </a:lnSpc>
              <a:spcBef>
                <a:spcPts val="500"/>
              </a:spcBef>
              <a:spcAft>
                <a:spcPts val="0"/>
              </a:spcAft>
              <a:buClr>
                <a:schemeClr val="lt2"/>
              </a:buClr>
              <a:buSzPts val="1400"/>
              <a:buChar char="•"/>
              <a:defRPr>
                <a:solidFill>
                  <a:schemeClr val="lt2"/>
                </a:solidFill>
              </a:defRPr>
            </a:lvl4pPr>
            <a:lvl5pPr indent="-304800" lvl="4" marL="2286000" algn="l">
              <a:lnSpc>
                <a:spcPct val="100000"/>
              </a:lnSpc>
              <a:spcBef>
                <a:spcPts val="500"/>
              </a:spcBef>
              <a:spcAft>
                <a:spcPts val="0"/>
              </a:spcAft>
              <a:buClr>
                <a:schemeClr val="lt2"/>
              </a:buClr>
              <a:buSzPts val="1200"/>
              <a:buChar char="•"/>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6 Members">
  <p:cSld name="Team 6 Members">
    <p:spTree>
      <p:nvGrpSpPr>
        <p:cNvPr id="235" name="Shape 235"/>
        <p:cNvGrpSpPr/>
        <p:nvPr/>
      </p:nvGrpSpPr>
      <p:grpSpPr>
        <a:xfrm>
          <a:off x="0" y="0"/>
          <a:ext cx="0" cy="0"/>
          <a:chOff x="0" y="0"/>
          <a:chExt cx="0" cy="0"/>
        </a:xfrm>
      </p:grpSpPr>
      <p:sp>
        <p:nvSpPr>
          <p:cNvPr id="236" name="Google Shape;236;p47"/>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47"/>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 name="Google Shape;238;p47"/>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39" name="Google Shape;239;p47"/>
          <p:cNvSpPr txBox="1"/>
          <p:nvPr>
            <p:ph idx="1"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228600" lvl="1" marL="914400" algn="l">
              <a:lnSpc>
                <a:spcPct val="100000"/>
              </a:lnSpc>
              <a:spcBef>
                <a:spcPts val="500"/>
              </a:spcBef>
              <a:spcAft>
                <a:spcPts val="0"/>
              </a:spcAft>
              <a:buClr>
                <a:schemeClr val="dk2"/>
              </a:buClr>
              <a:buSzPts val="1600"/>
              <a:buNone/>
              <a:defRPr/>
            </a:lvl2pPr>
            <a:lvl3pPr indent="-228600" lvl="2" marL="1371600" algn="l">
              <a:lnSpc>
                <a:spcPct val="100000"/>
              </a:lnSpc>
              <a:spcBef>
                <a:spcPts val="500"/>
              </a:spcBef>
              <a:spcAft>
                <a:spcPts val="0"/>
              </a:spcAft>
              <a:buClr>
                <a:schemeClr val="dk2"/>
              </a:buClr>
              <a:buSzPts val="16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 name="Google Shape;240;p47"/>
          <p:cNvSpPr txBox="1"/>
          <p:nvPr>
            <p:ph idx="2" type="body"/>
          </p:nvPr>
        </p:nvSpPr>
        <p:spPr>
          <a:xfrm>
            <a:off x="431800" y="4113808"/>
            <a:ext cx="1620000" cy="7835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2400"/>
              <a:buFont typeface="Arial"/>
              <a:buNone/>
              <a:defRPr sz="2400"/>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1" name="Google Shape;241;p47"/>
          <p:cNvSpPr txBox="1"/>
          <p:nvPr>
            <p:ph idx="3" type="body"/>
          </p:nvPr>
        </p:nvSpPr>
        <p:spPr>
          <a:xfrm>
            <a:off x="431800" y="5258975"/>
            <a:ext cx="1620000" cy="72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 name="Google Shape;242;p47"/>
          <p:cNvSpPr txBox="1"/>
          <p:nvPr>
            <p:ph idx="4" type="body"/>
          </p:nvPr>
        </p:nvSpPr>
        <p:spPr>
          <a:xfrm>
            <a:off x="2375703" y="4113808"/>
            <a:ext cx="1620000" cy="7835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2400"/>
              <a:buFont typeface="Arial"/>
              <a:buNone/>
              <a:defRPr sz="2400"/>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 name="Google Shape;243;p47"/>
          <p:cNvSpPr txBox="1"/>
          <p:nvPr>
            <p:ph idx="5" type="body"/>
          </p:nvPr>
        </p:nvSpPr>
        <p:spPr>
          <a:xfrm>
            <a:off x="2375703" y="5258975"/>
            <a:ext cx="1620000" cy="72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 name="Google Shape;244;p47"/>
          <p:cNvSpPr txBox="1"/>
          <p:nvPr>
            <p:ph idx="6" type="body"/>
          </p:nvPr>
        </p:nvSpPr>
        <p:spPr>
          <a:xfrm>
            <a:off x="4319606" y="4113808"/>
            <a:ext cx="1620000" cy="7835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2400"/>
              <a:buFont typeface="Arial"/>
              <a:buNone/>
              <a:defRPr sz="2400"/>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47"/>
          <p:cNvSpPr txBox="1"/>
          <p:nvPr>
            <p:ph idx="7" type="body"/>
          </p:nvPr>
        </p:nvSpPr>
        <p:spPr>
          <a:xfrm>
            <a:off x="4319606" y="5258975"/>
            <a:ext cx="1620000" cy="72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6" name="Google Shape;246;p47"/>
          <p:cNvSpPr txBox="1"/>
          <p:nvPr>
            <p:ph idx="8" type="body"/>
          </p:nvPr>
        </p:nvSpPr>
        <p:spPr>
          <a:xfrm>
            <a:off x="6263509" y="4113808"/>
            <a:ext cx="1620000" cy="7835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2400"/>
              <a:buFont typeface="Arial"/>
              <a:buNone/>
              <a:defRPr sz="2400"/>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7" name="Google Shape;247;p47"/>
          <p:cNvSpPr txBox="1"/>
          <p:nvPr>
            <p:ph idx="9" type="body"/>
          </p:nvPr>
        </p:nvSpPr>
        <p:spPr>
          <a:xfrm>
            <a:off x="6263509" y="5258975"/>
            <a:ext cx="1620000" cy="72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8" name="Google Shape;248;p47"/>
          <p:cNvSpPr txBox="1"/>
          <p:nvPr>
            <p:ph idx="13" type="body"/>
          </p:nvPr>
        </p:nvSpPr>
        <p:spPr>
          <a:xfrm>
            <a:off x="8207412" y="4113808"/>
            <a:ext cx="1620000" cy="7835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2400"/>
              <a:buFont typeface="Arial"/>
              <a:buNone/>
              <a:defRPr sz="2400"/>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9" name="Google Shape;249;p47"/>
          <p:cNvSpPr txBox="1"/>
          <p:nvPr>
            <p:ph idx="14" type="body"/>
          </p:nvPr>
        </p:nvSpPr>
        <p:spPr>
          <a:xfrm>
            <a:off x="8207412" y="5258975"/>
            <a:ext cx="1620000" cy="72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0" name="Google Shape;250;p47"/>
          <p:cNvSpPr/>
          <p:nvPr>
            <p:ph idx="15" type="pic"/>
          </p:nvPr>
        </p:nvSpPr>
        <p:spPr>
          <a:xfrm>
            <a:off x="431800" y="2246681"/>
            <a:ext cx="1620000" cy="16200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sp>
      <p:sp>
        <p:nvSpPr>
          <p:cNvPr id="251" name="Google Shape;251;p47"/>
          <p:cNvSpPr/>
          <p:nvPr>
            <p:ph idx="16" type="pic"/>
          </p:nvPr>
        </p:nvSpPr>
        <p:spPr>
          <a:xfrm>
            <a:off x="2375703" y="2246681"/>
            <a:ext cx="1620000" cy="16200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sp>
      <p:sp>
        <p:nvSpPr>
          <p:cNvPr id="252" name="Google Shape;252;p47"/>
          <p:cNvSpPr/>
          <p:nvPr>
            <p:ph idx="17" type="pic"/>
          </p:nvPr>
        </p:nvSpPr>
        <p:spPr>
          <a:xfrm>
            <a:off x="4319606" y="2246681"/>
            <a:ext cx="1620000" cy="16200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sp>
      <p:sp>
        <p:nvSpPr>
          <p:cNvPr id="253" name="Google Shape;253;p47"/>
          <p:cNvSpPr/>
          <p:nvPr>
            <p:ph idx="18" type="pic"/>
          </p:nvPr>
        </p:nvSpPr>
        <p:spPr>
          <a:xfrm>
            <a:off x="6263509" y="2246681"/>
            <a:ext cx="1620000" cy="16200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sp>
      <p:sp>
        <p:nvSpPr>
          <p:cNvPr id="254" name="Google Shape;254;p47"/>
          <p:cNvSpPr/>
          <p:nvPr>
            <p:ph idx="19" type="pic"/>
          </p:nvPr>
        </p:nvSpPr>
        <p:spPr>
          <a:xfrm>
            <a:off x="8207412" y="2246681"/>
            <a:ext cx="1620000" cy="16200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sp>
      <p:sp>
        <p:nvSpPr>
          <p:cNvPr id="255" name="Google Shape;255;p47"/>
          <p:cNvSpPr txBox="1"/>
          <p:nvPr>
            <p:ph idx="20" type="body"/>
          </p:nvPr>
        </p:nvSpPr>
        <p:spPr>
          <a:xfrm>
            <a:off x="10151313" y="4113808"/>
            <a:ext cx="1620000" cy="7835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2400"/>
              <a:buFont typeface="Arial"/>
              <a:buNone/>
              <a:defRPr sz="2400"/>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 name="Google Shape;256;p47"/>
          <p:cNvSpPr txBox="1"/>
          <p:nvPr>
            <p:ph idx="21" type="body"/>
          </p:nvPr>
        </p:nvSpPr>
        <p:spPr>
          <a:xfrm>
            <a:off x="10151313" y="5258975"/>
            <a:ext cx="1620000" cy="72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 name="Google Shape;257;p47"/>
          <p:cNvSpPr/>
          <p:nvPr>
            <p:ph idx="22" type="pic"/>
          </p:nvPr>
        </p:nvSpPr>
        <p:spPr>
          <a:xfrm>
            <a:off x="10151313" y="2246681"/>
            <a:ext cx="1620000" cy="16200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 and Subtitle">
    <p:spTree>
      <p:nvGrpSpPr>
        <p:cNvPr id="258" name="Shape 258"/>
        <p:cNvGrpSpPr/>
        <p:nvPr/>
      </p:nvGrpSpPr>
      <p:grpSpPr>
        <a:xfrm>
          <a:off x="0" y="0"/>
          <a:ext cx="0" cy="0"/>
          <a:chOff x="0" y="0"/>
          <a:chExt cx="0" cy="0"/>
        </a:xfrm>
      </p:grpSpPr>
      <p:sp>
        <p:nvSpPr>
          <p:cNvPr id="259" name="Google Shape;259;p48"/>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0" name="Google Shape;260;p48"/>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1" name="Google Shape;261;p48"/>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62" name="Google Shape;262;p48"/>
          <p:cNvSpPr txBox="1"/>
          <p:nvPr>
            <p:ph idx="1"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228600" lvl="1" marL="914400" algn="l">
              <a:lnSpc>
                <a:spcPct val="100000"/>
              </a:lnSpc>
              <a:spcBef>
                <a:spcPts val="500"/>
              </a:spcBef>
              <a:spcAft>
                <a:spcPts val="0"/>
              </a:spcAft>
              <a:buClr>
                <a:schemeClr val="dk2"/>
              </a:buClr>
              <a:buSzPts val="1600"/>
              <a:buNone/>
              <a:defRPr/>
            </a:lvl2pPr>
            <a:lvl3pPr indent="-228600" lvl="2" marL="1371600" algn="l">
              <a:lnSpc>
                <a:spcPct val="100000"/>
              </a:lnSpc>
              <a:spcBef>
                <a:spcPts val="500"/>
              </a:spcBef>
              <a:spcAft>
                <a:spcPts val="0"/>
              </a:spcAft>
              <a:buClr>
                <a:schemeClr val="dk2"/>
              </a:buClr>
              <a:buSzPts val="16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3" name="Shape 263"/>
        <p:cNvGrpSpPr/>
        <p:nvPr/>
      </p:nvGrpSpPr>
      <p:grpSpPr>
        <a:xfrm>
          <a:off x="0" y="0"/>
          <a:ext cx="0" cy="0"/>
          <a:chOff x="0" y="0"/>
          <a:chExt cx="0" cy="0"/>
        </a:xfrm>
      </p:grpSpPr>
      <p:sp>
        <p:nvSpPr>
          <p:cNvPr id="264" name="Google Shape;264;p49"/>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 name="Google Shape;265;p49"/>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2" showMasterSp="0">
  <p:cSld name="1_Title Slide 2">
    <p:bg>
      <p:bgPr>
        <a:solidFill>
          <a:srgbClr val="F2F2F2"/>
        </a:solidFill>
      </p:bgPr>
    </p:bg>
    <p:spTree>
      <p:nvGrpSpPr>
        <p:cNvPr id="266" name="Shape 266"/>
        <p:cNvGrpSpPr/>
        <p:nvPr/>
      </p:nvGrpSpPr>
      <p:grpSpPr>
        <a:xfrm>
          <a:off x="0" y="0"/>
          <a:ext cx="0" cy="0"/>
          <a:chOff x="0" y="0"/>
          <a:chExt cx="0" cy="0"/>
        </a:xfrm>
      </p:grpSpPr>
      <p:sp>
        <p:nvSpPr>
          <p:cNvPr id="267" name="Google Shape;267;p50"/>
          <p:cNvSpPr/>
          <p:nvPr>
            <p:ph idx="2" type="pic"/>
          </p:nvPr>
        </p:nvSpPr>
        <p:spPr>
          <a:xfrm>
            <a:off x="0" y="0"/>
            <a:ext cx="12192000" cy="6786563"/>
          </a:xfrm>
          <a:prstGeom prst="rect">
            <a:avLst/>
          </a:prstGeom>
          <a:solidFill>
            <a:srgbClr val="3F3F3F"/>
          </a:solidFill>
          <a:ln>
            <a:noFill/>
          </a:ln>
        </p:spPr>
      </p:sp>
      <p:sp>
        <p:nvSpPr>
          <p:cNvPr id="268" name="Google Shape;268;p50"/>
          <p:cNvSpPr/>
          <p:nvPr/>
        </p:nvSpPr>
        <p:spPr>
          <a:xfrm>
            <a:off x="6336000" y="0"/>
            <a:ext cx="3979575" cy="6786563"/>
          </a:xfrm>
          <a:prstGeom prst="rect">
            <a:avLst/>
          </a:prstGeom>
          <a:solidFill>
            <a:schemeClr val="dk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269" name="Google Shape;269;p50"/>
          <p:cNvSpPr/>
          <p:nvPr/>
        </p:nvSpPr>
        <p:spPr>
          <a:xfrm>
            <a:off x="-1" y="6786563"/>
            <a:ext cx="11771999" cy="71437"/>
          </a:xfrm>
          <a:prstGeom prst="rect">
            <a:avLst/>
          </a:prstGeom>
          <a:gradFill>
            <a:gsLst>
              <a:gs pos="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270" name="Google Shape;270;p50"/>
          <p:cNvSpPr/>
          <p:nvPr/>
        </p:nvSpPr>
        <p:spPr>
          <a:xfrm>
            <a:off x="11771999" y="6786563"/>
            <a:ext cx="420000" cy="71437"/>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271" name="Google Shape;271;p50"/>
          <p:cNvSpPr/>
          <p:nvPr/>
        </p:nvSpPr>
        <p:spPr>
          <a:xfrm>
            <a:off x="6336000" y="0"/>
            <a:ext cx="3979575" cy="6858000"/>
          </a:xfrm>
          <a:prstGeom prst="rect">
            <a:avLst/>
          </a:prstGeom>
          <a:solidFill>
            <a:schemeClr val="dk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272" name="Google Shape;272;p50"/>
          <p:cNvSpPr txBox="1"/>
          <p:nvPr>
            <p:ph type="ctrTitle"/>
          </p:nvPr>
        </p:nvSpPr>
        <p:spPr>
          <a:xfrm>
            <a:off x="6539896" y="2377000"/>
            <a:ext cx="3571782" cy="2387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5400"/>
              <a:buFont typeface="Arial Black"/>
              <a:buNone/>
              <a:defRPr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3" name="Google Shape;273;p50"/>
          <p:cNvSpPr txBox="1"/>
          <p:nvPr>
            <p:ph idx="1" type="subTitle"/>
          </p:nvPr>
        </p:nvSpPr>
        <p:spPr>
          <a:xfrm>
            <a:off x="6905624" y="5057775"/>
            <a:ext cx="3206053" cy="247650"/>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1400"/>
              <a:buNone/>
              <a:defRPr sz="1400">
                <a:solidFill>
                  <a:schemeClr val="lt1"/>
                </a:solidFill>
              </a:defRPr>
            </a:lvl1pPr>
            <a:lvl2pPr lvl="1" algn="ctr">
              <a:lnSpc>
                <a:spcPct val="100000"/>
              </a:lnSpc>
              <a:spcBef>
                <a:spcPts val="500"/>
              </a:spcBef>
              <a:spcAft>
                <a:spcPts val="0"/>
              </a:spcAft>
              <a:buClr>
                <a:schemeClr val="dk2"/>
              </a:buClr>
              <a:buSzPts val="2000"/>
              <a:buNone/>
              <a:defRPr sz="2000"/>
            </a:lvl2pPr>
            <a:lvl3pPr lvl="2" algn="ctr">
              <a:lnSpc>
                <a:spcPct val="100000"/>
              </a:lnSpc>
              <a:spcBef>
                <a:spcPts val="500"/>
              </a:spcBef>
              <a:spcAft>
                <a:spcPts val="0"/>
              </a:spcAft>
              <a:buClr>
                <a:schemeClr val="dk2"/>
              </a:buClr>
              <a:buSzPts val="1800"/>
              <a:buNone/>
              <a:defRPr sz="1800"/>
            </a:lvl3pPr>
            <a:lvl4pPr lvl="3" algn="ctr">
              <a:lnSpc>
                <a:spcPct val="100000"/>
              </a:lnSpc>
              <a:spcBef>
                <a:spcPts val="5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4" name="Google Shape;274;p50"/>
          <p:cNvSpPr txBox="1"/>
          <p:nvPr>
            <p:ph idx="3" type="body"/>
          </p:nvPr>
        </p:nvSpPr>
        <p:spPr>
          <a:xfrm>
            <a:off x="6905625" y="5400675"/>
            <a:ext cx="3206750" cy="24765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solidFill>
                  <a:schemeClr val="lt1"/>
                </a:solidFill>
              </a:defRPr>
            </a:lvl1pPr>
            <a:lvl2pPr indent="-355600" lvl="1" marL="914400" algn="l">
              <a:lnSpc>
                <a:spcPct val="100000"/>
              </a:lnSpc>
              <a:spcBef>
                <a:spcPts val="500"/>
              </a:spcBef>
              <a:spcAft>
                <a:spcPts val="0"/>
              </a:spcAft>
              <a:buClr>
                <a:schemeClr val="dk2"/>
              </a:buClr>
              <a:buSzPts val="2000"/>
              <a:buChar char="•"/>
              <a:defRPr sz="2000"/>
            </a:lvl2pPr>
            <a:lvl3pPr indent="-342900" lvl="2" marL="1371600" algn="l">
              <a:lnSpc>
                <a:spcPct val="100000"/>
              </a:lnSpc>
              <a:spcBef>
                <a:spcPts val="500"/>
              </a:spcBef>
              <a:spcAft>
                <a:spcPts val="0"/>
              </a:spcAft>
              <a:buClr>
                <a:schemeClr val="dk2"/>
              </a:buClr>
              <a:buSzPts val="1800"/>
              <a:buChar char="•"/>
              <a:defRPr sz="1800"/>
            </a:lvl3pPr>
            <a:lvl4pPr indent="-330200" lvl="3" marL="1828800" algn="l">
              <a:lnSpc>
                <a:spcPct val="100000"/>
              </a:lnSpc>
              <a:spcBef>
                <a:spcPts val="500"/>
              </a:spcBef>
              <a:spcAft>
                <a:spcPts val="0"/>
              </a:spcAft>
              <a:buClr>
                <a:schemeClr val="dk2"/>
              </a:buClr>
              <a:buSzPts val="1600"/>
              <a:buChar char="•"/>
              <a:defRPr sz="1600"/>
            </a:lvl4pPr>
            <a:lvl5pPr indent="-330200" lvl="4" marL="2286000" algn="l">
              <a:lnSpc>
                <a:spcPct val="100000"/>
              </a:lnSpc>
              <a:spcBef>
                <a:spcPts val="500"/>
              </a:spcBef>
              <a:spcAft>
                <a:spcPts val="0"/>
              </a:spcAft>
              <a:buClr>
                <a:schemeClr val="dk2"/>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 name="Google Shape;275;p50"/>
          <p:cNvSpPr txBox="1"/>
          <p:nvPr>
            <p:ph idx="4" type="body"/>
          </p:nvPr>
        </p:nvSpPr>
        <p:spPr>
          <a:xfrm>
            <a:off x="6905625" y="5751513"/>
            <a:ext cx="3206750" cy="24765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solidFill>
                  <a:schemeClr val="lt1"/>
                </a:solidFill>
              </a:defRPr>
            </a:lvl1pPr>
            <a:lvl2pPr indent="-355600" lvl="1" marL="914400" algn="l">
              <a:lnSpc>
                <a:spcPct val="100000"/>
              </a:lnSpc>
              <a:spcBef>
                <a:spcPts val="500"/>
              </a:spcBef>
              <a:spcAft>
                <a:spcPts val="0"/>
              </a:spcAft>
              <a:buClr>
                <a:schemeClr val="dk2"/>
              </a:buClr>
              <a:buSzPts val="2000"/>
              <a:buChar char="•"/>
              <a:defRPr sz="2000"/>
            </a:lvl2pPr>
            <a:lvl3pPr indent="-342900" lvl="2" marL="1371600" algn="l">
              <a:lnSpc>
                <a:spcPct val="100000"/>
              </a:lnSpc>
              <a:spcBef>
                <a:spcPts val="500"/>
              </a:spcBef>
              <a:spcAft>
                <a:spcPts val="0"/>
              </a:spcAft>
              <a:buClr>
                <a:schemeClr val="dk2"/>
              </a:buClr>
              <a:buSzPts val="1800"/>
              <a:buChar char="•"/>
              <a:defRPr sz="1800"/>
            </a:lvl3pPr>
            <a:lvl4pPr indent="-330200" lvl="3" marL="1828800" algn="l">
              <a:lnSpc>
                <a:spcPct val="100000"/>
              </a:lnSpc>
              <a:spcBef>
                <a:spcPts val="500"/>
              </a:spcBef>
              <a:spcAft>
                <a:spcPts val="0"/>
              </a:spcAft>
              <a:buClr>
                <a:schemeClr val="dk2"/>
              </a:buClr>
              <a:buSzPts val="1600"/>
              <a:buChar char="•"/>
              <a:defRPr sz="1600"/>
            </a:lvl4pPr>
            <a:lvl5pPr indent="-330200" lvl="4" marL="2286000" algn="l">
              <a:lnSpc>
                <a:spcPct val="100000"/>
              </a:lnSpc>
              <a:spcBef>
                <a:spcPts val="500"/>
              </a:spcBef>
              <a:spcAft>
                <a:spcPts val="0"/>
              </a:spcAft>
              <a:buClr>
                <a:schemeClr val="dk2"/>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bile App Previews">
  <p:cSld name="Mobile App Previews">
    <p:spTree>
      <p:nvGrpSpPr>
        <p:cNvPr id="276" name="Shape 276"/>
        <p:cNvGrpSpPr/>
        <p:nvPr/>
      </p:nvGrpSpPr>
      <p:grpSpPr>
        <a:xfrm>
          <a:off x="0" y="0"/>
          <a:ext cx="0" cy="0"/>
          <a:chOff x="0" y="0"/>
          <a:chExt cx="0" cy="0"/>
        </a:xfrm>
      </p:grpSpPr>
      <p:pic>
        <p:nvPicPr>
          <p:cNvPr descr="Screen of a cell phone&#10;&#10;Description generated with high confidence" id="277" name="Google Shape;277;p51"/>
          <p:cNvPicPr preferRelativeResize="0"/>
          <p:nvPr/>
        </p:nvPicPr>
        <p:blipFill rotWithShape="1">
          <a:blip r:embed="rId2">
            <a:alphaModFix/>
          </a:blip>
          <a:srcRect b="0" l="0" r="0" t="0"/>
          <a:stretch/>
        </p:blipFill>
        <p:spPr>
          <a:xfrm>
            <a:off x="233307" y="915497"/>
            <a:ext cx="4666142" cy="4684105"/>
          </a:xfrm>
          <a:prstGeom prst="rect">
            <a:avLst/>
          </a:prstGeom>
          <a:noFill/>
          <a:ln>
            <a:noFill/>
          </a:ln>
        </p:spPr>
      </p:pic>
      <p:pic>
        <p:nvPicPr>
          <p:cNvPr descr="Screen of a cell phone&#10;&#10;Description generated with high confidence" id="278" name="Google Shape;278;p51"/>
          <p:cNvPicPr preferRelativeResize="0"/>
          <p:nvPr/>
        </p:nvPicPr>
        <p:blipFill rotWithShape="1">
          <a:blip r:embed="rId2">
            <a:alphaModFix/>
          </a:blip>
          <a:srcRect b="0" l="0" r="0" t="0"/>
          <a:stretch/>
        </p:blipFill>
        <p:spPr>
          <a:xfrm>
            <a:off x="3762929" y="915497"/>
            <a:ext cx="4666142" cy="4684105"/>
          </a:xfrm>
          <a:prstGeom prst="rect">
            <a:avLst/>
          </a:prstGeom>
          <a:noFill/>
          <a:ln>
            <a:noFill/>
          </a:ln>
        </p:spPr>
      </p:pic>
      <p:pic>
        <p:nvPicPr>
          <p:cNvPr descr="Screen of a cell phone&#10;&#10;Description generated with high confidence" id="279" name="Google Shape;279;p51"/>
          <p:cNvPicPr preferRelativeResize="0"/>
          <p:nvPr/>
        </p:nvPicPr>
        <p:blipFill rotWithShape="1">
          <a:blip r:embed="rId2">
            <a:alphaModFix/>
          </a:blip>
          <a:srcRect b="0" l="0" r="0" t="0"/>
          <a:stretch/>
        </p:blipFill>
        <p:spPr>
          <a:xfrm>
            <a:off x="7292551" y="915497"/>
            <a:ext cx="4666142" cy="4684105"/>
          </a:xfrm>
          <a:prstGeom prst="rect">
            <a:avLst/>
          </a:prstGeom>
          <a:noFill/>
          <a:ln>
            <a:noFill/>
          </a:ln>
        </p:spPr>
      </p:pic>
      <p:sp>
        <p:nvSpPr>
          <p:cNvPr id="280" name="Google Shape;280;p51"/>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1" name="Google Shape;281;p51"/>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 name="Google Shape;282;p51"/>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83" name="Google Shape;283;p51"/>
          <p:cNvSpPr txBox="1"/>
          <p:nvPr>
            <p:ph idx="1" type="body"/>
          </p:nvPr>
        </p:nvSpPr>
        <p:spPr>
          <a:xfrm>
            <a:off x="1615505" y="5752808"/>
            <a:ext cx="1980000" cy="548945"/>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Font typeface="Arial"/>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4" name="Google Shape;284;p51"/>
          <p:cNvSpPr txBox="1"/>
          <p:nvPr>
            <p:ph idx="2" type="body"/>
          </p:nvPr>
        </p:nvSpPr>
        <p:spPr>
          <a:xfrm>
            <a:off x="1615505" y="5291099"/>
            <a:ext cx="198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5" name="Google Shape;285;p51"/>
          <p:cNvSpPr txBox="1"/>
          <p:nvPr>
            <p:ph idx="3" type="body"/>
          </p:nvPr>
        </p:nvSpPr>
        <p:spPr>
          <a:xfrm>
            <a:off x="5177148" y="5752808"/>
            <a:ext cx="1980000" cy="548945"/>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Font typeface="Arial"/>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6" name="Google Shape;286;p51"/>
          <p:cNvSpPr txBox="1"/>
          <p:nvPr>
            <p:ph idx="4" type="body"/>
          </p:nvPr>
        </p:nvSpPr>
        <p:spPr>
          <a:xfrm>
            <a:off x="5177148" y="5291099"/>
            <a:ext cx="198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7" name="Google Shape;287;p51"/>
          <p:cNvSpPr txBox="1"/>
          <p:nvPr>
            <p:ph idx="5" type="body"/>
          </p:nvPr>
        </p:nvSpPr>
        <p:spPr>
          <a:xfrm>
            <a:off x="8699878" y="5752808"/>
            <a:ext cx="1980000" cy="548945"/>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Font typeface="Arial"/>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8" name="Google Shape;288;p51"/>
          <p:cNvSpPr txBox="1"/>
          <p:nvPr>
            <p:ph idx="6" type="body"/>
          </p:nvPr>
        </p:nvSpPr>
        <p:spPr>
          <a:xfrm>
            <a:off x="8699878" y="5291099"/>
            <a:ext cx="198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9" name="Google Shape;289;p51"/>
          <p:cNvSpPr/>
          <p:nvPr>
            <p:ph idx="7" type="pic"/>
          </p:nvPr>
        </p:nvSpPr>
        <p:spPr>
          <a:xfrm>
            <a:off x="1751679" y="1450182"/>
            <a:ext cx="1772571" cy="3183732"/>
          </a:xfrm>
          <a:prstGeom prst="rect">
            <a:avLst/>
          </a:prstGeom>
          <a:solidFill>
            <a:srgbClr val="F2F2F2">
              <a:alpha val="69803"/>
            </a:srgbClr>
          </a:solidFill>
          <a:ln>
            <a:noFill/>
          </a:ln>
        </p:spPr>
      </p:sp>
      <p:sp>
        <p:nvSpPr>
          <p:cNvPr id="290" name="Google Shape;290;p51"/>
          <p:cNvSpPr/>
          <p:nvPr>
            <p:ph idx="8" type="pic"/>
          </p:nvPr>
        </p:nvSpPr>
        <p:spPr>
          <a:xfrm>
            <a:off x="5281301" y="1450182"/>
            <a:ext cx="1772571" cy="3183732"/>
          </a:xfrm>
          <a:prstGeom prst="rect">
            <a:avLst/>
          </a:prstGeom>
          <a:solidFill>
            <a:srgbClr val="F2F2F2">
              <a:alpha val="69803"/>
            </a:srgbClr>
          </a:solidFill>
          <a:ln>
            <a:noFill/>
          </a:ln>
        </p:spPr>
      </p:sp>
      <p:sp>
        <p:nvSpPr>
          <p:cNvPr id="291" name="Google Shape;291;p51"/>
          <p:cNvSpPr/>
          <p:nvPr>
            <p:ph idx="9" type="pic"/>
          </p:nvPr>
        </p:nvSpPr>
        <p:spPr>
          <a:xfrm>
            <a:off x="8810923" y="1450182"/>
            <a:ext cx="1772571" cy="3183732"/>
          </a:xfrm>
          <a:prstGeom prst="rect">
            <a:avLst/>
          </a:prstGeom>
          <a:solidFill>
            <a:srgbClr val="F2F2F2">
              <a:alpha val="69803"/>
            </a:srgbClr>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p:cSld name="Testimonial">
    <p:spTree>
      <p:nvGrpSpPr>
        <p:cNvPr id="292" name="Shape 292"/>
        <p:cNvGrpSpPr/>
        <p:nvPr/>
      </p:nvGrpSpPr>
      <p:grpSpPr>
        <a:xfrm>
          <a:off x="0" y="0"/>
          <a:ext cx="0" cy="0"/>
          <a:chOff x="0" y="0"/>
          <a:chExt cx="0" cy="0"/>
        </a:xfrm>
      </p:grpSpPr>
      <p:sp>
        <p:nvSpPr>
          <p:cNvPr id="293" name="Google Shape;293;p52"/>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4" name="Google Shape;294;p52"/>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52"/>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96" name="Google Shape;296;p52"/>
          <p:cNvSpPr txBox="1"/>
          <p:nvPr>
            <p:ph idx="1"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228600" lvl="1" marL="914400" algn="l">
              <a:lnSpc>
                <a:spcPct val="100000"/>
              </a:lnSpc>
              <a:spcBef>
                <a:spcPts val="500"/>
              </a:spcBef>
              <a:spcAft>
                <a:spcPts val="0"/>
              </a:spcAft>
              <a:buClr>
                <a:schemeClr val="dk2"/>
              </a:buClr>
              <a:buSzPts val="1600"/>
              <a:buNone/>
              <a:defRPr/>
            </a:lvl2pPr>
            <a:lvl3pPr indent="-228600" lvl="2" marL="1371600" algn="l">
              <a:lnSpc>
                <a:spcPct val="100000"/>
              </a:lnSpc>
              <a:spcBef>
                <a:spcPts val="500"/>
              </a:spcBef>
              <a:spcAft>
                <a:spcPts val="0"/>
              </a:spcAft>
              <a:buClr>
                <a:schemeClr val="dk2"/>
              </a:buClr>
              <a:buSzPts val="16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7" name="Google Shape;297;p52"/>
          <p:cNvSpPr txBox="1"/>
          <p:nvPr>
            <p:ph idx="2" type="body"/>
          </p:nvPr>
        </p:nvSpPr>
        <p:spPr>
          <a:xfrm>
            <a:off x="431800" y="1836744"/>
            <a:ext cx="3541655" cy="2224950"/>
          </a:xfrm>
          <a:prstGeom prst="rect">
            <a:avLst/>
          </a:prstGeom>
          <a:solidFill>
            <a:srgbClr val="F2F2F2"/>
          </a:solidFill>
          <a:ln>
            <a:noFill/>
          </a:ln>
        </p:spPr>
        <p:txBody>
          <a:bodyPr anchorCtr="0" anchor="ctr" bIns="180000" lIns="180000" spcFirstLastPara="1" rIns="180000" wrap="square" tIns="180000">
            <a:noAutofit/>
          </a:bodyPr>
          <a:lstStyle>
            <a:lvl1pPr indent="-228600" lvl="0" marL="457200" algn="ctr">
              <a:lnSpc>
                <a:spcPct val="100000"/>
              </a:lnSpc>
              <a:spcBef>
                <a:spcPts val="1000"/>
              </a:spcBef>
              <a:spcAft>
                <a:spcPts val="0"/>
              </a:spcAft>
              <a:buSzPts val="1800"/>
              <a:buNone/>
              <a:defRPr i="0"/>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8" name="Google Shape;298;p52"/>
          <p:cNvSpPr txBox="1"/>
          <p:nvPr>
            <p:ph idx="3" type="body"/>
          </p:nvPr>
        </p:nvSpPr>
        <p:spPr>
          <a:xfrm>
            <a:off x="582556" y="3693626"/>
            <a:ext cx="3251132" cy="231102"/>
          </a:xfrm>
          <a:prstGeom prst="rect">
            <a:avLst/>
          </a:prstGeom>
          <a:noFill/>
          <a:ln>
            <a:noFill/>
          </a:ln>
        </p:spPr>
        <p:txBody>
          <a:bodyPr anchorCtr="0" anchor="t" bIns="0" lIns="0" spcFirstLastPara="1" rIns="0" wrap="square" tIns="0">
            <a:noAutofit/>
          </a:bodyPr>
          <a:lstStyle>
            <a:lvl1pPr indent="-228600" lvl="0" marL="457200" algn="r">
              <a:lnSpc>
                <a:spcPct val="100000"/>
              </a:lnSpc>
              <a:spcBef>
                <a:spcPts val="1000"/>
              </a:spcBef>
              <a:spcAft>
                <a:spcPts val="0"/>
              </a:spcAft>
              <a:buSzPts val="1200"/>
              <a:buFont typeface="Arial"/>
              <a:buNone/>
              <a:defRPr sz="12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 name="Google Shape;299;p52"/>
          <p:cNvSpPr txBox="1"/>
          <p:nvPr>
            <p:ph idx="4" type="body"/>
          </p:nvPr>
        </p:nvSpPr>
        <p:spPr>
          <a:xfrm>
            <a:off x="4325172" y="3591659"/>
            <a:ext cx="3541655" cy="2224950"/>
          </a:xfrm>
          <a:prstGeom prst="rect">
            <a:avLst/>
          </a:prstGeom>
          <a:solidFill>
            <a:srgbClr val="F2F2F2"/>
          </a:solidFill>
          <a:ln>
            <a:noFill/>
          </a:ln>
        </p:spPr>
        <p:txBody>
          <a:bodyPr anchorCtr="0" anchor="ctr" bIns="180000" lIns="180000" spcFirstLastPara="1" rIns="180000" wrap="square" tIns="180000">
            <a:noAutofit/>
          </a:bodyPr>
          <a:lstStyle>
            <a:lvl1pPr indent="-228600" lvl="0" marL="457200" algn="ctr">
              <a:lnSpc>
                <a:spcPct val="100000"/>
              </a:lnSpc>
              <a:spcBef>
                <a:spcPts val="1000"/>
              </a:spcBef>
              <a:spcAft>
                <a:spcPts val="0"/>
              </a:spcAft>
              <a:buSzPts val="1800"/>
              <a:buNone/>
              <a:defRPr i="0"/>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0" name="Google Shape;300;p52"/>
          <p:cNvSpPr txBox="1"/>
          <p:nvPr>
            <p:ph idx="5" type="body"/>
          </p:nvPr>
        </p:nvSpPr>
        <p:spPr>
          <a:xfrm>
            <a:off x="4468052" y="5448541"/>
            <a:ext cx="3251132" cy="231102"/>
          </a:xfrm>
          <a:prstGeom prst="rect">
            <a:avLst/>
          </a:prstGeom>
          <a:noFill/>
          <a:ln>
            <a:noFill/>
          </a:ln>
        </p:spPr>
        <p:txBody>
          <a:bodyPr anchorCtr="0" anchor="t" bIns="0" lIns="0" spcFirstLastPara="1" rIns="0" wrap="square" tIns="0">
            <a:noAutofit/>
          </a:bodyPr>
          <a:lstStyle>
            <a:lvl1pPr indent="-228600" lvl="0" marL="457200" algn="r">
              <a:lnSpc>
                <a:spcPct val="100000"/>
              </a:lnSpc>
              <a:spcBef>
                <a:spcPts val="1000"/>
              </a:spcBef>
              <a:spcAft>
                <a:spcPts val="0"/>
              </a:spcAft>
              <a:buSzPts val="1200"/>
              <a:buFont typeface="Arial"/>
              <a:buNone/>
              <a:defRPr sz="12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 name="Google Shape;301;p52"/>
          <p:cNvSpPr txBox="1"/>
          <p:nvPr>
            <p:ph idx="6" type="body"/>
          </p:nvPr>
        </p:nvSpPr>
        <p:spPr>
          <a:xfrm>
            <a:off x="8218545" y="1836744"/>
            <a:ext cx="3541655" cy="2224950"/>
          </a:xfrm>
          <a:prstGeom prst="rect">
            <a:avLst/>
          </a:prstGeom>
          <a:solidFill>
            <a:srgbClr val="F2F2F2"/>
          </a:solidFill>
          <a:ln>
            <a:noFill/>
          </a:ln>
        </p:spPr>
        <p:txBody>
          <a:bodyPr anchorCtr="0" anchor="ctr" bIns="180000" lIns="180000" spcFirstLastPara="1" rIns="180000" wrap="square" tIns="180000">
            <a:noAutofit/>
          </a:bodyPr>
          <a:lstStyle>
            <a:lvl1pPr indent="-228600" lvl="0" marL="457200" algn="ctr">
              <a:lnSpc>
                <a:spcPct val="100000"/>
              </a:lnSpc>
              <a:spcBef>
                <a:spcPts val="1000"/>
              </a:spcBef>
              <a:spcAft>
                <a:spcPts val="0"/>
              </a:spcAft>
              <a:buSzPts val="1800"/>
              <a:buNone/>
              <a:defRPr i="0"/>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52"/>
          <p:cNvSpPr txBox="1"/>
          <p:nvPr>
            <p:ph idx="7" type="body"/>
          </p:nvPr>
        </p:nvSpPr>
        <p:spPr>
          <a:xfrm>
            <a:off x="8369301" y="3693626"/>
            <a:ext cx="3251132" cy="231102"/>
          </a:xfrm>
          <a:prstGeom prst="rect">
            <a:avLst/>
          </a:prstGeom>
          <a:noFill/>
          <a:ln>
            <a:noFill/>
          </a:ln>
        </p:spPr>
        <p:txBody>
          <a:bodyPr anchorCtr="0" anchor="t" bIns="0" lIns="0" spcFirstLastPara="1" rIns="0" wrap="square" tIns="0">
            <a:noAutofit/>
          </a:bodyPr>
          <a:lstStyle>
            <a:lvl1pPr indent="-228600" lvl="0" marL="457200" algn="r">
              <a:lnSpc>
                <a:spcPct val="100000"/>
              </a:lnSpc>
              <a:spcBef>
                <a:spcPts val="1000"/>
              </a:spcBef>
              <a:spcAft>
                <a:spcPts val="0"/>
              </a:spcAft>
              <a:buSzPts val="1200"/>
              <a:buFont typeface="Arial"/>
              <a:buNone/>
              <a:defRPr sz="12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rgbClr val="3F3F3F"/>
        </a:solidFill>
      </p:bgPr>
    </p:bg>
    <p:spTree>
      <p:nvGrpSpPr>
        <p:cNvPr id="303" name="Shape 303"/>
        <p:cNvGrpSpPr/>
        <p:nvPr/>
      </p:nvGrpSpPr>
      <p:grpSpPr>
        <a:xfrm>
          <a:off x="0" y="0"/>
          <a:ext cx="0" cy="0"/>
          <a:chOff x="0" y="0"/>
          <a:chExt cx="0" cy="0"/>
        </a:xfrm>
      </p:grpSpPr>
      <p:sp>
        <p:nvSpPr>
          <p:cNvPr id="304" name="Google Shape;304;p53"/>
          <p:cNvSpPr/>
          <p:nvPr/>
        </p:nvSpPr>
        <p:spPr>
          <a:xfrm>
            <a:off x="0" y="0"/>
            <a:ext cx="6336000" cy="6786563"/>
          </a:xfrm>
          <a:prstGeom prst="rect">
            <a:avLst/>
          </a:prstGeom>
          <a:solidFill>
            <a:schemeClr val="dk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305" name="Google Shape;305;p53"/>
          <p:cNvSpPr txBox="1"/>
          <p:nvPr>
            <p:ph type="ctrTitle"/>
          </p:nvPr>
        </p:nvSpPr>
        <p:spPr>
          <a:xfrm>
            <a:off x="432000" y="2377000"/>
            <a:ext cx="5472000" cy="2387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200"/>
              <a:buFont typeface="Arial Black"/>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6" name="Google Shape;306;p53"/>
          <p:cNvSpPr txBox="1"/>
          <p:nvPr>
            <p:ph idx="1" type="subTitle"/>
          </p:nvPr>
        </p:nvSpPr>
        <p:spPr>
          <a:xfrm>
            <a:off x="432000" y="4962525"/>
            <a:ext cx="5472000" cy="1219200"/>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None/>
              <a:defRPr sz="2400">
                <a:solidFill>
                  <a:schemeClr val="lt1"/>
                </a:solidFill>
              </a:defRPr>
            </a:lvl1pPr>
            <a:lvl2pPr lvl="1" algn="ctr">
              <a:lnSpc>
                <a:spcPct val="100000"/>
              </a:lnSpc>
              <a:spcBef>
                <a:spcPts val="500"/>
              </a:spcBef>
              <a:spcAft>
                <a:spcPts val="0"/>
              </a:spcAft>
              <a:buClr>
                <a:schemeClr val="dk2"/>
              </a:buClr>
              <a:buSzPts val="2000"/>
              <a:buNone/>
              <a:defRPr sz="2000"/>
            </a:lvl2pPr>
            <a:lvl3pPr lvl="2" algn="ctr">
              <a:lnSpc>
                <a:spcPct val="100000"/>
              </a:lnSpc>
              <a:spcBef>
                <a:spcPts val="500"/>
              </a:spcBef>
              <a:spcAft>
                <a:spcPts val="0"/>
              </a:spcAft>
              <a:buClr>
                <a:schemeClr val="dk2"/>
              </a:buClr>
              <a:buSzPts val="1800"/>
              <a:buNone/>
              <a:defRPr sz="1800"/>
            </a:lvl3pPr>
            <a:lvl4pPr lvl="3" algn="ctr">
              <a:lnSpc>
                <a:spcPct val="100000"/>
              </a:lnSpc>
              <a:spcBef>
                <a:spcPts val="5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7" name="Google Shape;307;p53"/>
          <p:cNvSpPr/>
          <p:nvPr/>
        </p:nvSpPr>
        <p:spPr>
          <a:xfrm>
            <a:off x="-1" y="6786563"/>
            <a:ext cx="11771999" cy="71437"/>
          </a:xfrm>
          <a:prstGeom prst="rect">
            <a:avLst/>
          </a:prstGeom>
          <a:gradFill>
            <a:gsLst>
              <a:gs pos="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308" name="Google Shape;308;p53"/>
          <p:cNvSpPr/>
          <p:nvPr/>
        </p:nvSpPr>
        <p:spPr>
          <a:xfrm>
            <a:off x="11771999" y="6786563"/>
            <a:ext cx="420000" cy="71437"/>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rgbClr val="F2F2F2"/>
        </a:solidFill>
      </p:bgPr>
    </p:bg>
    <p:spTree>
      <p:nvGrpSpPr>
        <p:cNvPr id="309" name="Shape 309"/>
        <p:cNvGrpSpPr/>
        <p:nvPr/>
      </p:nvGrpSpPr>
      <p:grpSpPr>
        <a:xfrm>
          <a:off x="0" y="0"/>
          <a:ext cx="0" cy="0"/>
          <a:chOff x="0" y="0"/>
          <a:chExt cx="0" cy="0"/>
        </a:xfrm>
      </p:grpSpPr>
      <p:sp>
        <p:nvSpPr>
          <p:cNvPr id="310" name="Google Shape;310;p54"/>
          <p:cNvSpPr/>
          <p:nvPr/>
        </p:nvSpPr>
        <p:spPr>
          <a:xfrm>
            <a:off x="0" y="0"/>
            <a:ext cx="12192000" cy="6365362"/>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311" name="Google Shape;311;p54"/>
          <p:cNvSpPr/>
          <p:nvPr/>
        </p:nvSpPr>
        <p:spPr>
          <a:xfrm>
            <a:off x="432000" y="1"/>
            <a:ext cx="11760000" cy="6365362"/>
          </a:xfrm>
          <a:prstGeom prst="rect">
            <a:avLst/>
          </a:prstGeom>
          <a:gradFill>
            <a:gsLst>
              <a:gs pos="0">
                <a:srgbClr val="000000">
                  <a:alpha val="60000"/>
                </a:srgbClr>
              </a:gs>
              <a:gs pos="36000">
                <a:srgbClr val="000000">
                  <a:alpha val="60000"/>
                </a:srgbClr>
              </a:gs>
              <a:gs pos="100000">
                <a:schemeClr val="dk1"/>
              </a:gs>
            </a:gsLst>
            <a:lin ang="3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312" name="Google Shape;312;p54"/>
          <p:cNvSpPr txBox="1"/>
          <p:nvPr>
            <p:ph type="ctrTitle"/>
          </p:nvPr>
        </p:nvSpPr>
        <p:spPr>
          <a:xfrm>
            <a:off x="680728" y="2377000"/>
            <a:ext cx="6299682" cy="2387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200"/>
              <a:buFont typeface="Arial Black"/>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3" name="Google Shape;313;p54"/>
          <p:cNvSpPr txBox="1"/>
          <p:nvPr>
            <p:ph idx="1" type="subTitle"/>
          </p:nvPr>
        </p:nvSpPr>
        <p:spPr>
          <a:xfrm>
            <a:off x="680728" y="4962525"/>
            <a:ext cx="6299682" cy="1219200"/>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None/>
              <a:defRPr sz="2400">
                <a:solidFill>
                  <a:schemeClr val="lt1"/>
                </a:solidFill>
              </a:defRPr>
            </a:lvl1pPr>
            <a:lvl2pPr lvl="1" algn="ctr">
              <a:lnSpc>
                <a:spcPct val="100000"/>
              </a:lnSpc>
              <a:spcBef>
                <a:spcPts val="500"/>
              </a:spcBef>
              <a:spcAft>
                <a:spcPts val="0"/>
              </a:spcAft>
              <a:buClr>
                <a:schemeClr val="dk2"/>
              </a:buClr>
              <a:buSzPts val="2000"/>
              <a:buNone/>
              <a:defRPr sz="2000"/>
            </a:lvl2pPr>
            <a:lvl3pPr lvl="2" algn="ctr">
              <a:lnSpc>
                <a:spcPct val="100000"/>
              </a:lnSpc>
              <a:spcBef>
                <a:spcPts val="500"/>
              </a:spcBef>
              <a:spcAft>
                <a:spcPts val="0"/>
              </a:spcAft>
              <a:buClr>
                <a:schemeClr val="dk2"/>
              </a:buClr>
              <a:buSzPts val="1800"/>
              <a:buNone/>
              <a:defRPr sz="1800"/>
            </a:lvl3pPr>
            <a:lvl4pPr lvl="3" algn="ctr">
              <a:lnSpc>
                <a:spcPct val="100000"/>
              </a:lnSpc>
              <a:spcBef>
                <a:spcPts val="5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14" name="Google Shape;314;p54"/>
          <p:cNvSpPr/>
          <p:nvPr/>
        </p:nvSpPr>
        <p:spPr>
          <a:xfrm>
            <a:off x="-1" y="6786563"/>
            <a:ext cx="11771999" cy="71437"/>
          </a:xfrm>
          <a:prstGeom prst="rect">
            <a:avLst/>
          </a:prstGeom>
          <a:gradFill>
            <a:gsLst>
              <a:gs pos="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315" name="Google Shape;315;p54"/>
          <p:cNvSpPr/>
          <p:nvPr/>
        </p:nvSpPr>
        <p:spPr>
          <a:xfrm>
            <a:off x="11771999" y="6786563"/>
            <a:ext cx="420000" cy="71437"/>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316" name="Google Shape;316;p54"/>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17" name="Google Shape;317;p54"/>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bg>
      <p:bgPr>
        <a:solidFill>
          <a:schemeClr val="lt1"/>
        </a:solidFill>
      </p:bgPr>
    </p:bg>
    <p:spTree>
      <p:nvGrpSpPr>
        <p:cNvPr id="318" name="Shape 318"/>
        <p:cNvGrpSpPr/>
        <p:nvPr/>
      </p:nvGrpSpPr>
      <p:grpSpPr>
        <a:xfrm>
          <a:off x="0" y="0"/>
          <a:ext cx="0" cy="0"/>
          <a:chOff x="0" y="0"/>
          <a:chExt cx="0" cy="0"/>
        </a:xfrm>
      </p:grpSpPr>
      <p:sp>
        <p:nvSpPr>
          <p:cNvPr id="319" name="Google Shape;319;p55"/>
          <p:cNvSpPr/>
          <p:nvPr/>
        </p:nvSpPr>
        <p:spPr>
          <a:xfrm>
            <a:off x="5353050" y="1"/>
            <a:ext cx="6406950" cy="6857998"/>
          </a:xfrm>
          <a:prstGeom prst="rect">
            <a:avLst/>
          </a:prstGeom>
          <a:gradFill>
            <a:gsLst>
              <a:gs pos="0">
                <a:srgbClr val="3F3F3F"/>
              </a:gs>
              <a:gs pos="100000">
                <a:schemeClr val="dk1"/>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320" name="Google Shape;320;p55"/>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21" name="Google Shape;321;p55"/>
          <p:cNvSpPr txBox="1"/>
          <p:nvPr>
            <p:ph idx="11" type="ftr"/>
          </p:nvPr>
        </p:nvSpPr>
        <p:spPr>
          <a:xfrm>
            <a:off x="432000" y="6365363"/>
            <a:ext cx="4416225"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55"/>
          <p:cNvSpPr txBox="1"/>
          <p:nvPr>
            <p:ph type="title"/>
          </p:nvPr>
        </p:nvSpPr>
        <p:spPr>
          <a:xfrm>
            <a:off x="839788" y="457200"/>
            <a:ext cx="3932237" cy="1600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rgbClr val="3F3F3F"/>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3" name="Google Shape;323;p55"/>
          <p:cNvSpPr txBox="1"/>
          <p:nvPr>
            <p:ph idx="1" type="body"/>
          </p:nvPr>
        </p:nvSpPr>
        <p:spPr>
          <a:xfrm>
            <a:off x="839788" y="2057400"/>
            <a:ext cx="3932237" cy="381158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600"/>
              <a:buNone/>
              <a:defRPr sz="1600"/>
            </a:lvl1pPr>
            <a:lvl2pPr indent="-228600" lvl="1" marL="914400" algn="l">
              <a:lnSpc>
                <a:spcPct val="100000"/>
              </a:lnSpc>
              <a:spcBef>
                <a:spcPts val="500"/>
              </a:spcBef>
              <a:spcAft>
                <a:spcPts val="0"/>
              </a:spcAft>
              <a:buClr>
                <a:schemeClr val="dk2"/>
              </a:buClr>
              <a:buSzPts val="1400"/>
              <a:buNone/>
              <a:defRPr sz="1400"/>
            </a:lvl2pPr>
            <a:lvl3pPr indent="-228600" lvl="2" marL="1371600" algn="l">
              <a:lnSpc>
                <a:spcPct val="100000"/>
              </a:lnSpc>
              <a:spcBef>
                <a:spcPts val="500"/>
              </a:spcBef>
              <a:spcAft>
                <a:spcPts val="0"/>
              </a:spcAft>
              <a:buClr>
                <a:schemeClr val="dk2"/>
              </a:buClr>
              <a:buSzPts val="1200"/>
              <a:buNone/>
              <a:defRPr sz="1200"/>
            </a:lvl3pPr>
            <a:lvl4pPr indent="-228600" lvl="3" marL="1828800" algn="l">
              <a:lnSpc>
                <a:spcPct val="100000"/>
              </a:lnSpc>
              <a:spcBef>
                <a:spcPts val="500"/>
              </a:spcBef>
              <a:spcAft>
                <a:spcPts val="0"/>
              </a:spcAft>
              <a:buClr>
                <a:schemeClr val="dk2"/>
              </a:buClr>
              <a:buSzPts val="1000"/>
              <a:buNone/>
              <a:defRPr sz="1000"/>
            </a:lvl4pPr>
            <a:lvl5pPr indent="-228600" lvl="4" marL="2286000" algn="l">
              <a:lnSpc>
                <a:spcPct val="100000"/>
              </a:lnSpc>
              <a:spcBef>
                <a:spcPts val="500"/>
              </a:spcBef>
              <a:spcAft>
                <a:spcPts val="0"/>
              </a:spcAft>
              <a:buClr>
                <a:schemeClr val="dk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 name="Google Shape;324;p55"/>
          <p:cNvSpPr txBox="1"/>
          <p:nvPr>
            <p:ph idx="2" type="body"/>
          </p:nvPr>
        </p:nvSpPr>
        <p:spPr>
          <a:xfrm>
            <a:off x="5805962" y="457200"/>
            <a:ext cx="5501126" cy="5411787"/>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1000"/>
              </a:spcBef>
              <a:spcAft>
                <a:spcPts val="0"/>
              </a:spcAft>
              <a:buClr>
                <a:schemeClr val="lt1"/>
              </a:buClr>
              <a:buSzPts val="2400"/>
              <a:buChar char="○"/>
              <a:defRPr sz="2400">
                <a:solidFill>
                  <a:schemeClr val="lt1"/>
                </a:solidFill>
              </a:defRPr>
            </a:lvl1pPr>
            <a:lvl2pPr indent="-355600" lvl="1" marL="914400" algn="l">
              <a:lnSpc>
                <a:spcPct val="100000"/>
              </a:lnSpc>
              <a:spcBef>
                <a:spcPts val="500"/>
              </a:spcBef>
              <a:spcAft>
                <a:spcPts val="0"/>
              </a:spcAft>
              <a:buClr>
                <a:schemeClr val="lt1"/>
              </a:buClr>
              <a:buSzPts val="2000"/>
              <a:buChar char="•"/>
              <a:defRPr sz="2000">
                <a:solidFill>
                  <a:schemeClr val="lt1"/>
                </a:solidFill>
              </a:defRPr>
            </a:lvl2pPr>
            <a:lvl3pPr indent="-342900" lvl="2" marL="1371600" algn="l">
              <a:lnSpc>
                <a:spcPct val="100000"/>
              </a:lnSpc>
              <a:spcBef>
                <a:spcPts val="500"/>
              </a:spcBef>
              <a:spcAft>
                <a:spcPts val="0"/>
              </a:spcAft>
              <a:buClr>
                <a:schemeClr val="lt1"/>
              </a:buClr>
              <a:buSzPts val="1800"/>
              <a:buChar char="•"/>
              <a:defRPr sz="1800">
                <a:solidFill>
                  <a:schemeClr val="lt1"/>
                </a:solidFill>
              </a:defRPr>
            </a:lvl3pPr>
            <a:lvl4pPr indent="-330200" lvl="3" marL="1828800" algn="l">
              <a:lnSpc>
                <a:spcPct val="100000"/>
              </a:lnSpc>
              <a:spcBef>
                <a:spcPts val="500"/>
              </a:spcBef>
              <a:spcAft>
                <a:spcPts val="0"/>
              </a:spcAft>
              <a:buClr>
                <a:schemeClr val="lt1"/>
              </a:buClr>
              <a:buSzPts val="1600"/>
              <a:buChar char="•"/>
              <a:defRPr sz="1600">
                <a:solidFill>
                  <a:schemeClr val="lt1"/>
                </a:solidFill>
              </a:defRPr>
            </a:lvl4pPr>
            <a:lvl5pPr indent="-330200" lvl="4" marL="2286000" algn="l">
              <a:lnSpc>
                <a:spcPct val="100000"/>
              </a:lnSpc>
              <a:spcBef>
                <a:spcPts val="500"/>
              </a:spcBef>
              <a:spcAft>
                <a:spcPts val="0"/>
              </a:spcAft>
              <a:buClr>
                <a:schemeClr val="lt1"/>
              </a:buClr>
              <a:buSzPts val="1600"/>
              <a:buChar char="•"/>
              <a:defRPr sz="1600">
                <a:solidFill>
                  <a:schemeClr val="lt1"/>
                </a:solidFill>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bg>
      <p:bgPr>
        <a:solidFill>
          <a:schemeClr val="lt1"/>
        </a:solidFill>
      </p:bgPr>
    </p:bg>
    <p:spTree>
      <p:nvGrpSpPr>
        <p:cNvPr id="325" name="Shape 325"/>
        <p:cNvGrpSpPr/>
        <p:nvPr/>
      </p:nvGrpSpPr>
      <p:grpSpPr>
        <a:xfrm>
          <a:off x="0" y="0"/>
          <a:ext cx="0" cy="0"/>
          <a:chOff x="0" y="0"/>
          <a:chExt cx="0" cy="0"/>
        </a:xfrm>
      </p:grpSpPr>
      <p:sp>
        <p:nvSpPr>
          <p:cNvPr id="326" name="Google Shape;326;p56"/>
          <p:cNvSpPr/>
          <p:nvPr/>
        </p:nvSpPr>
        <p:spPr>
          <a:xfrm>
            <a:off x="5353050" y="1"/>
            <a:ext cx="6406950" cy="6857998"/>
          </a:xfrm>
          <a:prstGeom prst="rect">
            <a:avLst/>
          </a:prstGeom>
          <a:gradFill>
            <a:gsLst>
              <a:gs pos="0">
                <a:srgbClr val="3F3F3F"/>
              </a:gs>
              <a:gs pos="100000">
                <a:schemeClr val="dk1"/>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327" name="Google Shape;327;p56"/>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28" name="Google Shape;328;p56"/>
          <p:cNvSpPr txBox="1"/>
          <p:nvPr>
            <p:ph idx="11" type="ftr"/>
          </p:nvPr>
        </p:nvSpPr>
        <p:spPr>
          <a:xfrm>
            <a:off x="432000" y="6365363"/>
            <a:ext cx="4416225"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56"/>
          <p:cNvSpPr txBox="1"/>
          <p:nvPr>
            <p:ph type="title"/>
          </p:nvPr>
        </p:nvSpPr>
        <p:spPr>
          <a:xfrm>
            <a:off x="839788" y="457200"/>
            <a:ext cx="3932237" cy="1600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rgbClr val="3F3F3F"/>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0" name="Google Shape;330;p56"/>
          <p:cNvSpPr txBox="1"/>
          <p:nvPr>
            <p:ph idx="1" type="body"/>
          </p:nvPr>
        </p:nvSpPr>
        <p:spPr>
          <a:xfrm>
            <a:off x="839788" y="2057400"/>
            <a:ext cx="3932237" cy="381158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600"/>
              <a:buNone/>
              <a:defRPr sz="1600"/>
            </a:lvl1pPr>
            <a:lvl2pPr indent="-228600" lvl="1" marL="914400" algn="l">
              <a:lnSpc>
                <a:spcPct val="100000"/>
              </a:lnSpc>
              <a:spcBef>
                <a:spcPts val="500"/>
              </a:spcBef>
              <a:spcAft>
                <a:spcPts val="0"/>
              </a:spcAft>
              <a:buClr>
                <a:schemeClr val="dk2"/>
              </a:buClr>
              <a:buSzPts val="1400"/>
              <a:buNone/>
              <a:defRPr sz="1400"/>
            </a:lvl2pPr>
            <a:lvl3pPr indent="-228600" lvl="2" marL="1371600" algn="l">
              <a:lnSpc>
                <a:spcPct val="100000"/>
              </a:lnSpc>
              <a:spcBef>
                <a:spcPts val="500"/>
              </a:spcBef>
              <a:spcAft>
                <a:spcPts val="0"/>
              </a:spcAft>
              <a:buClr>
                <a:schemeClr val="dk2"/>
              </a:buClr>
              <a:buSzPts val="1200"/>
              <a:buNone/>
              <a:defRPr sz="1200"/>
            </a:lvl3pPr>
            <a:lvl4pPr indent="-228600" lvl="3" marL="1828800" algn="l">
              <a:lnSpc>
                <a:spcPct val="100000"/>
              </a:lnSpc>
              <a:spcBef>
                <a:spcPts val="500"/>
              </a:spcBef>
              <a:spcAft>
                <a:spcPts val="0"/>
              </a:spcAft>
              <a:buClr>
                <a:schemeClr val="dk2"/>
              </a:buClr>
              <a:buSzPts val="1000"/>
              <a:buNone/>
              <a:defRPr sz="1000"/>
            </a:lvl4pPr>
            <a:lvl5pPr indent="-228600" lvl="4" marL="2286000" algn="l">
              <a:lnSpc>
                <a:spcPct val="100000"/>
              </a:lnSpc>
              <a:spcBef>
                <a:spcPts val="500"/>
              </a:spcBef>
              <a:spcAft>
                <a:spcPts val="0"/>
              </a:spcAft>
              <a:buClr>
                <a:schemeClr val="dk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 name="Google Shape;331;p56"/>
          <p:cNvSpPr/>
          <p:nvPr>
            <p:ph idx="2" type="pic"/>
          </p:nvPr>
        </p:nvSpPr>
        <p:spPr>
          <a:xfrm>
            <a:off x="5804181" y="457201"/>
            <a:ext cx="5504688" cy="540385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Image">
  <p:cSld name="Section Header with Image">
    <p:bg>
      <p:bgPr>
        <a:solidFill>
          <a:srgbClr val="F2F2F2"/>
        </a:solidFill>
      </p:bgPr>
    </p:bg>
    <p:spTree>
      <p:nvGrpSpPr>
        <p:cNvPr id="33" name="Shape 33"/>
        <p:cNvGrpSpPr/>
        <p:nvPr/>
      </p:nvGrpSpPr>
      <p:grpSpPr>
        <a:xfrm>
          <a:off x="0" y="0"/>
          <a:ext cx="0" cy="0"/>
          <a:chOff x="0" y="0"/>
          <a:chExt cx="0" cy="0"/>
        </a:xfrm>
      </p:grpSpPr>
      <p:sp>
        <p:nvSpPr>
          <p:cNvPr id="34" name="Google Shape;34;p30"/>
          <p:cNvSpPr/>
          <p:nvPr>
            <p:ph idx="2" type="pic"/>
          </p:nvPr>
        </p:nvSpPr>
        <p:spPr>
          <a:xfrm>
            <a:off x="0" y="0"/>
            <a:ext cx="12192000" cy="6365363"/>
          </a:xfrm>
          <a:prstGeom prst="rect">
            <a:avLst/>
          </a:prstGeom>
          <a:solidFill>
            <a:srgbClr val="3F3F3F"/>
          </a:solidFill>
          <a:ln>
            <a:noFill/>
          </a:ln>
        </p:spPr>
      </p:sp>
      <p:sp>
        <p:nvSpPr>
          <p:cNvPr id="35" name="Google Shape;35;p30"/>
          <p:cNvSpPr/>
          <p:nvPr/>
        </p:nvSpPr>
        <p:spPr>
          <a:xfrm>
            <a:off x="432000" y="1"/>
            <a:ext cx="11760000" cy="6365362"/>
          </a:xfrm>
          <a:prstGeom prst="rect">
            <a:avLst/>
          </a:prstGeom>
          <a:gradFill>
            <a:gsLst>
              <a:gs pos="0">
                <a:srgbClr val="000000">
                  <a:alpha val="60000"/>
                </a:srgbClr>
              </a:gs>
              <a:gs pos="36000">
                <a:srgbClr val="000000">
                  <a:alpha val="60000"/>
                </a:srgbClr>
              </a:gs>
              <a:gs pos="100000">
                <a:schemeClr val="dk1"/>
              </a:gs>
            </a:gsLst>
            <a:lin ang="3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36" name="Google Shape;36;p30"/>
          <p:cNvSpPr txBox="1"/>
          <p:nvPr>
            <p:ph type="ctrTitle"/>
          </p:nvPr>
        </p:nvSpPr>
        <p:spPr>
          <a:xfrm>
            <a:off x="680728" y="2377000"/>
            <a:ext cx="6299682" cy="2387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200"/>
              <a:buFont typeface="Arial Black"/>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30"/>
          <p:cNvSpPr txBox="1"/>
          <p:nvPr>
            <p:ph idx="1" type="subTitle"/>
          </p:nvPr>
        </p:nvSpPr>
        <p:spPr>
          <a:xfrm>
            <a:off x="680728" y="4962525"/>
            <a:ext cx="6299682" cy="1219200"/>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None/>
              <a:defRPr sz="2400">
                <a:solidFill>
                  <a:schemeClr val="lt1"/>
                </a:solidFill>
              </a:defRPr>
            </a:lvl1pPr>
            <a:lvl2pPr lvl="1" algn="ctr">
              <a:lnSpc>
                <a:spcPct val="100000"/>
              </a:lnSpc>
              <a:spcBef>
                <a:spcPts val="500"/>
              </a:spcBef>
              <a:spcAft>
                <a:spcPts val="0"/>
              </a:spcAft>
              <a:buClr>
                <a:schemeClr val="dk2"/>
              </a:buClr>
              <a:buSzPts val="2000"/>
              <a:buNone/>
              <a:defRPr sz="2000"/>
            </a:lvl2pPr>
            <a:lvl3pPr lvl="2" algn="ctr">
              <a:lnSpc>
                <a:spcPct val="100000"/>
              </a:lnSpc>
              <a:spcBef>
                <a:spcPts val="500"/>
              </a:spcBef>
              <a:spcAft>
                <a:spcPts val="0"/>
              </a:spcAft>
              <a:buClr>
                <a:schemeClr val="dk2"/>
              </a:buClr>
              <a:buSzPts val="1800"/>
              <a:buNone/>
              <a:defRPr sz="1800"/>
            </a:lvl3pPr>
            <a:lvl4pPr lvl="3" algn="ctr">
              <a:lnSpc>
                <a:spcPct val="100000"/>
              </a:lnSpc>
              <a:spcBef>
                <a:spcPts val="5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 name="Google Shape;38;p30"/>
          <p:cNvSpPr/>
          <p:nvPr/>
        </p:nvSpPr>
        <p:spPr>
          <a:xfrm>
            <a:off x="-1" y="6786563"/>
            <a:ext cx="11771999" cy="71437"/>
          </a:xfrm>
          <a:prstGeom prst="rect">
            <a:avLst/>
          </a:prstGeom>
          <a:gradFill>
            <a:gsLst>
              <a:gs pos="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39" name="Google Shape;39;p30"/>
          <p:cNvSpPr/>
          <p:nvPr/>
        </p:nvSpPr>
        <p:spPr>
          <a:xfrm>
            <a:off x="11771999" y="6786563"/>
            <a:ext cx="420000" cy="71437"/>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40" name="Google Shape;40;p30"/>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1" name="Google Shape;41;p30"/>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con Bullets">
  <p:cSld name="4 Icon Bullets">
    <p:spTree>
      <p:nvGrpSpPr>
        <p:cNvPr id="42" name="Shape 42"/>
        <p:cNvGrpSpPr/>
        <p:nvPr/>
      </p:nvGrpSpPr>
      <p:grpSpPr>
        <a:xfrm>
          <a:off x="0" y="0"/>
          <a:ext cx="0" cy="0"/>
          <a:chOff x="0" y="0"/>
          <a:chExt cx="0" cy="0"/>
        </a:xfrm>
      </p:grpSpPr>
      <p:sp>
        <p:nvSpPr>
          <p:cNvPr id="43" name="Google Shape;43;p31"/>
          <p:cNvSpPr/>
          <p:nvPr/>
        </p:nvSpPr>
        <p:spPr>
          <a:xfrm>
            <a:off x="432000" y="0"/>
            <a:ext cx="5472000" cy="6858000"/>
          </a:xfrm>
          <a:prstGeom prst="rect">
            <a:avLst/>
          </a:prstGeom>
          <a:gradFill>
            <a:gsLst>
              <a:gs pos="0">
                <a:srgbClr val="3F3F3F"/>
              </a:gs>
              <a:gs pos="100000">
                <a:schemeClr val="dk1"/>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44" name="Google Shape;44;p31"/>
          <p:cNvSpPr txBox="1"/>
          <p:nvPr>
            <p:ph idx="1" type="body"/>
          </p:nvPr>
        </p:nvSpPr>
        <p:spPr>
          <a:xfrm>
            <a:off x="680728" y="5657850"/>
            <a:ext cx="4974545" cy="70751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sz="1800">
                <a:solidFill>
                  <a:schemeClr val="lt1"/>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31"/>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6" name="Google Shape;46;p31"/>
          <p:cNvSpPr/>
          <p:nvPr>
            <p:ph idx="2" type="pic"/>
          </p:nvPr>
        </p:nvSpPr>
        <p:spPr>
          <a:xfrm>
            <a:off x="432000" y="0"/>
            <a:ext cx="5472000" cy="3714747"/>
          </a:xfrm>
          <a:prstGeom prst="rect">
            <a:avLst/>
          </a:prstGeom>
          <a:solidFill>
            <a:schemeClr val="dk1">
              <a:alpha val="69803"/>
            </a:schemeClr>
          </a:solidFill>
          <a:ln>
            <a:noFill/>
          </a:ln>
        </p:spPr>
      </p:sp>
      <p:sp>
        <p:nvSpPr>
          <p:cNvPr id="47" name="Google Shape;47;p31"/>
          <p:cNvSpPr txBox="1"/>
          <p:nvPr>
            <p:ph type="title"/>
          </p:nvPr>
        </p:nvSpPr>
        <p:spPr>
          <a:xfrm>
            <a:off x="680728" y="3981450"/>
            <a:ext cx="4974545" cy="1343025"/>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3600"/>
              <a:buFont typeface="Arial Black"/>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31"/>
          <p:cNvSpPr txBox="1"/>
          <p:nvPr>
            <p:ph idx="3" type="body"/>
          </p:nvPr>
        </p:nvSpPr>
        <p:spPr>
          <a:xfrm>
            <a:off x="7078577" y="5010963"/>
            <a:ext cx="180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31"/>
          <p:cNvSpPr txBox="1"/>
          <p:nvPr>
            <p:ph idx="4" type="body"/>
          </p:nvPr>
        </p:nvSpPr>
        <p:spPr>
          <a:xfrm>
            <a:off x="7078577" y="5645363"/>
            <a:ext cx="180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1"/>
          <p:cNvSpPr txBox="1"/>
          <p:nvPr>
            <p:ph idx="5" type="body"/>
          </p:nvPr>
        </p:nvSpPr>
        <p:spPr>
          <a:xfrm>
            <a:off x="9402677" y="5010963"/>
            <a:ext cx="180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31"/>
          <p:cNvSpPr txBox="1"/>
          <p:nvPr>
            <p:ph idx="6" type="body"/>
          </p:nvPr>
        </p:nvSpPr>
        <p:spPr>
          <a:xfrm>
            <a:off x="9402677" y="5645363"/>
            <a:ext cx="180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31"/>
          <p:cNvSpPr txBox="1"/>
          <p:nvPr>
            <p:ph idx="7" type="body"/>
          </p:nvPr>
        </p:nvSpPr>
        <p:spPr>
          <a:xfrm>
            <a:off x="7078577" y="2360347"/>
            <a:ext cx="180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31"/>
          <p:cNvSpPr txBox="1"/>
          <p:nvPr>
            <p:ph idx="8" type="body"/>
          </p:nvPr>
        </p:nvSpPr>
        <p:spPr>
          <a:xfrm>
            <a:off x="7078577" y="2994747"/>
            <a:ext cx="180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31"/>
          <p:cNvSpPr txBox="1"/>
          <p:nvPr>
            <p:ph idx="9" type="body"/>
          </p:nvPr>
        </p:nvSpPr>
        <p:spPr>
          <a:xfrm>
            <a:off x="9402677" y="2360347"/>
            <a:ext cx="180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31"/>
          <p:cNvSpPr txBox="1"/>
          <p:nvPr>
            <p:ph idx="13" type="body"/>
          </p:nvPr>
        </p:nvSpPr>
        <p:spPr>
          <a:xfrm>
            <a:off x="9402677" y="2994747"/>
            <a:ext cx="180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6" name="Shape 56"/>
        <p:cNvGrpSpPr/>
        <p:nvPr/>
      </p:nvGrpSpPr>
      <p:grpSpPr>
        <a:xfrm>
          <a:off x="0" y="0"/>
          <a:ext cx="0" cy="0"/>
          <a:chOff x="0" y="0"/>
          <a:chExt cx="0" cy="0"/>
        </a:xfrm>
      </p:grpSpPr>
      <p:sp>
        <p:nvSpPr>
          <p:cNvPr id="57" name="Google Shape;57;p32"/>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32"/>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2"/>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Bullets">
  <p:cSld name="Icon Bullets">
    <p:spTree>
      <p:nvGrpSpPr>
        <p:cNvPr id="60" name="Shape 60"/>
        <p:cNvGrpSpPr/>
        <p:nvPr/>
      </p:nvGrpSpPr>
      <p:grpSpPr>
        <a:xfrm>
          <a:off x="0" y="0"/>
          <a:ext cx="0" cy="0"/>
          <a:chOff x="0" y="0"/>
          <a:chExt cx="0" cy="0"/>
        </a:xfrm>
      </p:grpSpPr>
      <p:sp>
        <p:nvSpPr>
          <p:cNvPr id="61" name="Google Shape;61;p33"/>
          <p:cNvSpPr/>
          <p:nvPr/>
        </p:nvSpPr>
        <p:spPr>
          <a:xfrm>
            <a:off x="432000" y="0"/>
            <a:ext cx="5472000" cy="6858000"/>
          </a:xfrm>
          <a:prstGeom prst="rect">
            <a:avLst/>
          </a:prstGeom>
          <a:gradFill>
            <a:gsLst>
              <a:gs pos="0">
                <a:srgbClr val="3F3F3F"/>
              </a:gs>
              <a:gs pos="100000">
                <a:schemeClr val="dk1"/>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62" name="Google Shape;62;p33"/>
          <p:cNvSpPr txBox="1"/>
          <p:nvPr>
            <p:ph idx="1" type="body"/>
          </p:nvPr>
        </p:nvSpPr>
        <p:spPr>
          <a:xfrm>
            <a:off x="680728" y="5657850"/>
            <a:ext cx="4974545" cy="70751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sz="1800">
                <a:solidFill>
                  <a:schemeClr val="lt1"/>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33"/>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3"/>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5" name="Google Shape;65;p33"/>
          <p:cNvSpPr/>
          <p:nvPr>
            <p:ph idx="2" type="pic"/>
          </p:nvPr>
        </p:nvSpPr>
        <p:spPr>
          <a:xfrm>
            <a:off x="432000" y="0"/>
            <a:ext cx="5472000" cy="3714747"/>
          </a:xfrm>
          <a:prstGeom prst="rect">
            <a:avLst/>
          </a:prstGeom>
          <a:solidFill>
            <a:schemeClr val="dk1">
              <a:alpha val="69803"/>
            </a:schemeClr>
          </a:solidFill>
          <a:ln>
            <a:noFill/>
          </a:ln>
        </p:spPr>
      </p:sp>
      <p:sp>
        <p:nvSpPr>
          <p:cNvPr id="66" name="Google Shape;66;p33"/>
          <p:cNvSpPr txBox="1"/>
          <p:nvPr>
            <p:ph type="title"/>
          </p:nvPr>
        </p:nvSpPr>
        <p:spPr>
          <a:xfrm>
            <a:off x="680728" y="3981450"/>
            <a:ext cx="4974545" cy="1343025"/>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3600"/>
              <a:buFont typeface="Arial Black"/>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3"/>
          <p:cNvSpPr txBox="1"/>
          <p:nvPr>
            <p:ph idx="3" type="body"/>
          </p:nvPr>
        </p:nvSpPr>
        <p:spPr>
          <a:xfrm>
            <a:off x="6288002" y="4130531"/>
            <a:ext cx="180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33"/>
          <p:cNvSpPr txBox="1"/>
          <p:nvPr>
            <p:ph idx="4" type="body"/>
          </p:nvPr>
        </p:nvSpPr>
        <p:spPr>
          <a:xfrm>
            <a:off x="6288002" y="4764931"/>
            <a:ext cx="180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33"/>
          <p:cNvSpPr txBox="1"/>
          <p:nvPr>
            <p:ph idx="5" type="body"/>
          </p:nvPr>
        </p:nvSpPr>
        <p:spPr>
          <a:xfrm>
            <a:off x="8202527" y="4130531"/>
            <a:ext cx="180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33"/>
          <p:cNvSpPr txBox="1"/>
          <p:nvPr>
            <p:ph idx="6" type="body"/>
          </p:nvPr>
        </p:nvSpPr>
        <p:spPr>
          <a:xfrm>
            <a:off x="8202527" y="4764931"/>
            <a:ext cx="180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3"/>
          <p:cNvSpPr txBox="1"/>
          <p:nvPr>
            <p:ph idx="7" type="body"/>
          </p:nvPr>
        </p:nvSpPr>
        <p:spPr>
          <a:xfrm>
            <a:off x="10117052" y="4130531"/>
            <a:ext cx="180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33"/>
          <p:cNvSpPr txBox="1"/>
          <p:nvPr>
            <p:ph idx="8" type="body"/>
          </p:nvPr>
        </p:nvSpPr>
        <p:spPr>
          <a:xfrm>
            <a:off x="10117052" y="4764931"/>
            <a:ext cx="180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ullets">
  <p:cSld name="Image Bullets">
    <p:spTree>
      <p:nvGrpSpPr>
        <p:cNvPr id="73" name="Shape 73"/>
        <p:cNvGrpSpPr/>
        <p:nvPr/>
      </p:nvGrpSpPr>
      <p:grpSpPr>
        <a:xfrm>
          <a:off x="0" y="0"/>
          <a:ext cx="0" cy="0"/>
          <a:chOff x="0" y="0"/>
          <a:chExt cx="0" cy="0"/>
        </a:xfrm>
      </p:grpSpPr>
      <p:sp>
        <p:nvSpPr>
          <p:cNvPr id="74" name="Google Shape;74;p34"/>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34"/>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4"/>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77" name="Google Shape;77;p34"/>
          <p:cNvSpPr txBox="1"/>
          <p:nvPr>
            <p:ph idx="1"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228600" lvl="1" marL="914400" algn="l">
              <a:lnSpc>
                <a:spcPct val="100000"/>
              </a:lnSpc>
              <a:spcBef>
                <a:spcPts val="500"/>
              </a:spcBef>
              <a:spcAft>
                <a:spcPts val="0"/>
              </a:spcAft>
              <a:buClr>
                <a:schemeClr val="dk2"/>
              </a:buClr>
              <a:buSzPts val="1600"/>
              <a:buNone/>
              <a:defRPr/>
            </a:lvl2pPr>
            <a:lvl3pPr indent="-228600" lvl="2" marL="1371600" algn="l">
              <a:lnSpc>
                <a:spcPct val="100000"/>
              </a:lnSpc>
              <a:spcBef>
                <a:spcPts val="500"/>
              </a:spcBef>
              <a:spcAft>
                <a:spcPts val="0"/>
              </a:spcAft>
              <a:buClr>
                <a:schemeClr val="dk2"/>
              </a:buClr>
              <a:buSzPts val="16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34"/>
          <p:cNvSpPr txBox="1"/>
          <p:nvPr>
            <p:ph idx="2" type="body"/>
          </p:nvPr>
        </p:nvSpPr>
        <p:spPr>
          <a:xfrm>
            <a:off x="431800" y="3971432"/>
            <a:ext cx="198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34"/>
          <p:cNvSpPr txBox="1"/>
          <p:nvPr>
            <p:ph idx="3" type="body"/>
          </p:nvPr>
        </p:nvSpPr>
        <p:spPr>
          <a:xfrm>
            <a:off x="431800" y="4605832"/>
            <a:ext cx="198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34"/>
          <p:cNvSpPr txBox="1"/>
          <p:nvPr>
            <p:ph idx="4" type="body"/>
          </p:nvPr>
        </p:nvSpPr>
        <p:spPr>
          <a:xfrm>
            <a:off x="2771850" y="3971432"/>
            <a:ext cx="198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4"/>
          <p:cNvSpPr txBox="1"/>
          <p:nvPr>
            <p:ph idx="5" type="body"/>
          </p:nvPr>
        </p:nvSpPr>
        <p:spPr>
          <a:xfrm>
            <a:off x="2771850" y="4605832"/>
            <a:ext cx="198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34"/>
          <p:cNvSpPr txBox="1"/>
          <p:nvPr>
            <p:ph idx="6" type="body"/>
          </p:nvPr>
        </p:nvSpPr>
        <p:spPr>
          <a:xfrm>
            <a:off x="5111900" y="3971432"/>
            <a:ext cx="198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34"/>
          <p:cNvSpPr txBox="1"/>
          <p:nvPr>
            <p:ph idx="7" type="body"/>
          </p:nvPr>
        </p:nvSpPr>
        <p:spPr>
          <a:xfrm>
            <a:off x="5111900" y="4605832"/>
            <a:ext cx="198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34"/>
          <p:cNvSpPr txBox="1"/>
          <p:nvPr>
            <p:ph idx="8" type="body"/>
          </p:nvPr>
        </p:nvSpPr>
        <p:spPr>
          <a:xfrm>
            <a:off x="7451950" y="3971432"/>
            <a:ext cx="198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34"/>
          <p:cNvSpPr txBox="1"/>
          <p:nvPr>
            <p:ph idx="9" type="body"/>
          </p:nvPr>
        </p:nvSpPr>
        <p:spPr>
          <a:xfrm>
            <a:off x="7451950" y="4605832"/>
            <a:ext cx="198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34"/>
          <p:cNvSpPr txBox="1"/>
          <p:nvPr>
            <p:ph idx="13" type="body"/>
          </p:nvPr>
        </p:nvSpPr>
        <p:spPr>
          <a:xfrm>
            <a:off x="9792000" y="3971432"/>
            <a:ext cx="198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34"/>
          <p:cNvSpPr txBox="1"/>
          <p:nvPr>
            <p:ph idx="14" type="body"/>
          </p:nvPr>
        </p:nvSpPr>
        <p:spPr>
          <a:xfrm>
            <a:off x="9792000" y="4605832"/>
            <a:ext cx="198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34"/>
          <p:cNvSpPr/>
          <p:nvPr>
            <p:ph idx="15" type="pic"/>
          </p:nvPr>
        </p:nvSpPr>
        <p:spPr>
          <a:xfrm>
            <a:off x="431800"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sp>
      <p:sp>
        <p:nvSpPr>
          <p:cNvPr id="89" name="Google Shape;89;p34"/>
          <p:cNvSpPr/>
          <p:nvPr>
            <p:ph idx="16" type="pic"/>
          </p:nvPr>
        </p:nvSpPr>
        <p:spPr>
          <a:xfrm>
            <a:off x="2771850"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sp>
      <p:sp>
        <p:nvSpPr>
          <p:cNvPr id="90" name="Google Shape;90;p34"/>
          <p:cNvSpPr/>
          <p:nvPr>
            <p:ph idx="17" type="pic"/>
          </p:nvPr>
        </p:nvSpPr>
        <p:spPr>
          <a:xfrm>
            <a:off x="5112287"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sp>
      <p:sp>
        <p:nvSpPr>
          <p:cNvPr id="91" name="Google Shape;91;p34"/>
          <p:cNvSpPr/>
          <p:nvPr>
            <p:ph idx="18" type="pic"/>
          </p:nvPr>
        </p:nvSpPr>
        <p:spPr>
          <a:xfrm>
            <a:off x="7451950"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sp>
      <p:sp>
        <p:nvSpPr>
          <p:cNvPr id="92" name="Google Shape;92;p34"/>
          <p:cNvSpPr/>
          <p:nvPr>
            <p:ph idx="19" type="pic"/>
          </p:nvPr>
        </p:nvSpPr>
        <p:spPr>
          <a:xfrm>
            <a:off x="9780587"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ital Product">
  <p:cSld name="Digital Product">
    <p:bg>
      <p:bgPr>
        <a:solidFill>
          <a:schemeClr val="lt1"/>
        </a:solidFill>
      </p:bgPr>
    </p:bg>
    <p:spTree>
      <p:nvGrpSpPr>
        <p:cNvPr id="93" name="Shape 93"/>
        <p:cNvGrpSpPr/>
        <p:nvPr/>
      </p:nvGrpSpPr>
      <p:grpSpPr>
        <a:xfrm>
          <a:off x="0" y="0"/>
          <a:ext cx="0" cy="0"/>
          <a:chOff x="0" y="0"/>
          <a:chExt cx="0" cy="0"/>
        </a:xfrm>
      </p:grpSpPr>
      <p:pic>
        <p:nvPicPr>
          <p:cNvPr id="94" name="Google Shape;94;p35"/>
          <p:cNvPicPr preferRelativeResize="0"/>
          <p:nvPr/>
        </p:nvPicPr>
        <p:blipFill rotWithShape="1">
          <a:blip r:embed="rId2">
            <a:alphaModFix/>
          </a:blip>
          <a:srcRect b="0" l="0" r="0" t="0"/>
          <a:stretch/>
        </p:blipFill>
        <p:spPr>
          <a:xfrm>
            <a:off x="663465" y="1007667"/>
            <a:ext cx="11528535" cy="5645385"/>
          </a:xfrm>
          <a:prstGeom prst="rect">
            <a:avLst/>
          </a:prstGeom>
          <a:noFill/>
          <a:ln>
            <a:noFill/>
          </a:ln>
        </p:spPr>
      </p:pic>
      <p:sp>
        <p:nvSpPr>
          <p:cNvPr id="95" name="Google Shape;95;p35"/>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35"/>
          <p:cNvSpPr txBox="1"/>
          <p:nvPr>
            <p:ph idx="1" type="body"/>
          </p:nvPr>
        </p:nvSpPr>
        <p:spPr>
          <a:xfrm>
            <a:off x="432000" y="3613424"/>
            <a:ext cx="3974900" cy="2465913"/>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35"/>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35"/>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99" name="Google Shape;99;p35"/>
          <p:cNvSpPr txBox="1"/>
          <p:nvPr>
            <p:ph idx="2" type="body"/>
          </p:nvPr>
        </p:nvSpPr>
        <p:spPr>
          <a:xfrm>
            <a:off x="431800" y="1582738"/>
            <a:ext cx="3975100" cy="174466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3200"/>
              <a:buNone/>
              <a:defRPr sz="32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35"/>
          <p:cNvSpPr/>
          <p:nvPr>
            <p:ph idx="3" type="pic"/>
          </p:nvPr>
        </p:nvSpPr>
        <p:spPr>
          <a:xfrm>
            <a:off x="5217319" y="1450975"/>
            <a:ext cx="6974680" cy="3935414"/>
          </a:xfrm>
          <a:prstGeom prst="rect">
            <a:avLst/>
          </a:prstGeom>
          <a:solidFill>
            <a:srgbClr val="F2F2F2">
              <a:alpha val="69803"/>
            </a:srgbClr>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Numbers Option 2">
  <p:cSld name="Large Numbers Option 2">
    <p:spTree>
      <p:nvGrpSpPr>
        <p:cNvPr id="101" name="Shape 101"/>
        <p:cNvGrpSpPr/>
        <p:nvPr/>
      </p:nvGrpSpPr>
      <p:grpSpPr>
        <a:xfrm>
          <a:off x="0" y="0"/>
          <a:ext cx="0" cy="0"/>
          <a:chOff x="0" y="0"/>
          <a:chExt cx="0" cy="0"/>
        </a:xfrm>
      </p:grpSpPr>
      <p:sp>
        <p:nvSpPr>
          <p:cNvPr id="102" name="Google Shape;102;p36"/>
          <p:cNvSpPr/>
          <p:nvPr>
            <p:ph idx="1" type="body"/>
          </p:nvPr>
        </p:nvSpPr>
        <p:spPr>
          <a:xfrm>
            <a:off x="890706" y="1593150"/>
            <a:ext cx="4348065" cy="4348065"/>
          </a:xfrm>
          <a:prstGeom prst="ellipse">
            <a:avLst/>
          </a:prstGeom>
          <a:solidFill>
            <a:schemeClr val="dk1">
              <a:alpha val="9803"/>
            </a:schemeClr>
          </a:solidFill>
          <a:ln>
            <a:noFill/>
          </a:ln>
        </p:spPr>
        <p:txBody>
          <a:bodyPr anchorCtr="0" anchor="ctr" bIns="0" lIns="0" spcFirstLastPara="1" rIns="0" wrap="square" tIns="0">
            <a:noAutofit/>
          </a:bodyPr>
          <a:lstStyle>
            <a:lvl1pPr indent="-228600" lvl="0" marL="457200" algn="ctr">
              <a:lnSpc>
                <a:spcPct val="100000"/>
              </a:lnSpc>
              <a:spcBef>
                <a:spcPts val="1000"/>
              </a:spcBef>
              <a:spcAft>
                <a:spcPts val="0"/>
              </a:spcAft>
              <a:buSzPts val="1800"/>
              <a:buNone/>
              <a:defRPr sz="1800">
                <a:solidFill>
                  <a:srgbClr val="3F3F3F"/>
                </a:solidFill>
                <a:latin typeface="Tahoma"/>
                <a:ea typeface="Tahoma"/>
                <a:cs typeface="Tahoma"/>
                <a:sym typeface="Tahoma"/>
              </a:defRPr>
            </a:lvl1pPr>
            <a:lvl2pPr indent="-228600" lvl="1" marL="914400" algn="l">
              <a:lnSpc>
                <a:spcPct val="100000"/>
              </a:lnSpc>
              <a:spcBef>
                <a:spcPts val="500"/>
              </a:spcBef>
              <a:spcAft>
                <a:spcPts val="0"/>
              </a:spcAft>
              <a:buClr>
                <a:schemeClr val="dk2"/>
              </a:buClr>
              <a:buSzPts val="1600"/>
              <a:buNone/>
              <a:defRPr/>
            </a:lvl2pPr>
            <a:lvl3pPr indent="-228600" lvl="2" marL="1371600" algn="l">
              <a:lnSpc>
                <a:spcPct val="100000"/>
              </a:lnSpc>
              <a:spcBef>
                <a:spcPts val="500"/>
              </a:spcBef>
              <a:spcAft>
                <a:spcPts val="0"/>
              </a:spcAft>
              <a:buClr>
                <a:schemeClr val="dk2"/>
              </a:buClr>
              <a:buSzPts val="16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36"/>
          <p:cNvSpPr/>
          <p:nvPr>
            <p:ph idx="2" type="body"/>
          </p:nvPr>
        </p:nvSpPr>
        <p:spPr>
          <a:xfrm>
            <a:off x="4739330" y="1767887"/>
            <a:ext cx="3998591" cy="3998591"/>
          </a:xfrm>
          <a:prstGeom prst="ellipse">
            <a:avLst/>
          </a:prstGeom>
          <a:solidFill>
            <a:schemeClr val="dk1">
              <a:alpha val="9803"/>
            </a:schemeClr>
          </a:solidFill>
          <a:ln>
            <a:noFill/>
          </a:ln>
        </p:spPr>
        <p:txBody>
          <a:bodyPr anchorCtr="0" anchor="ctr" bIns="0" lIns="0" spcFirstLastPara="1" rIns="0" wrap="square" tIns="0">
            <a:noAutofit/>
          </a:bodyPr>
          <a:lstStyle>
            <a:lvl1pPr indent="-228600" lvl="0" marL="457200" algn="ctr">
              <a:lnSpc>
                <a:spcPct val="100000"/>
              </a:lnSpc>
              <a:spcBef>
                <a:spcPts val="1000"/>
              </a:spcBef>
              <a:spcAft>
                <a:spcPts val="0"/>
              </a:spcAft>
              <a:buSzPts val="1800"/>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36"/>
          <p:cNvSpPr/>
          <p:nvPr>
            <p:ph idx="3" type="body"/>
          </p:nvPr>
        </p:nvSpPr>
        <p:spPr>
          <a:xfrm>
            <a:off x="8238481" y="2207063"/>
            <a:ext cx="3120238" cy="3120238"/>
          </a:xfrm>
          <a:prstGeom prst="ellipse">
            <a:avLst/>
          </a:prstGeom>
          <a:solidFill>
            <a:schemeClr val="dk1">
              <a:alpha val="9803"/>
            </a:schemeClr>
          </a:solidFill>
          <a:ln>
            <a:noFill/>
          </a:ln>
        </p:spPr>
        <p:txBody>
          <a:bodyPr anchorCtr="0" anchor="ctr" bIns="0" lIns="0" spcFirstLastPara="1" rIns="0" wrap="square" tIns="0">
            <a:noAutofit/>
          </a:bodyPr>
          <a:lstStyle>
            <a:lvl1pPr indent="-228600" lvl="0" marL="457200" algn="ctr">
              <a:lnSpc>
                <a:spcPct val="100000"/>
              </a:lnSpc>
              <a:spcBef>
                <a:spcPts val="1000"/>
              </a:spcBef>
              <a:spcAft>
                <a:spcPts val="0"/>
              </a:spcAft>
              <a:buSzPts val="1800"/>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36"/>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36"/>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36"/>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08" name="Google Shape;108;p36"/>
          <p:cNvSpPr txBox="1"/>
          <p:nvPr>
            <p:ph idx="4" type="body"/>
          </p:nvPr>
        </p:nvSpPr>
        <p:spPr>
          <a:xfrm>
            <a:off x="1658929" y="2205688"/>
            <a:ext cx="2811618" cy="144000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SzPts val="6600"/>
              <a:buNone/>
              <a:defRPr sz="6600">
                <a:solidFill>
                  <a:srgbClr val="3F3F3F"/>
                </a:solidFill>
                <a:latin typeface="Arial Black"/>
                <a:ea typeface="Arial Black"/>
                <a:cs typeface="Arial Black"/>
                <a:sym typeface="Arial Black"/>
              </a:defRPr>
            </a:lvl1pPr>
            <a:lvl2pPr indent="-228600" lvl="1" marL="914400" algn="l">
              <a:lnSpc>
                <a:spcPct val="100000"/>
              </a:lnSpc>
              <a:spcBef>
                <a:spcPts val="500"/>
              </a:spcBef>
              <a:spcAft>
                <a:spcPts val="0"/>
              </a:spcAft>
              <a:buClr>
                <a:schemeClr val="dk2"/>
              </a:buClr>
              <a:buSzPts val="1600"/>
              <a:buNone/>
              <a:defRPr/>
            </a:lvl2pPr>
            <a:lvl3pPr indent="-228600" lvl="2" marL="1371600" algn="l">
              <a:lnSpc>
                <a:spcPct val="100000"/>
              </a:lnSpc>
              <a:spcBef>
                <a:spcPts val="500"/>
              </a:spcBef>
              <a:spcAft>
                <a:spcPts val="0"/>
              </a:spcAft>
              <a:buClr>
                <a:schemeClr val="dk2"/>
              </a:buClr>
              <a:buSzPts val="16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36"/>
          <p:cNvSpPr txBox="1"/>
          <p:nvPr>
            <p:ph idx="5" type="body"/>
          </p:nvPr>
        </p:nvSpPr>
        <p:spPr>
          <a:xfrm>
            <a:off x="5332816" y="2205688"/>
            <a:ext cx="2811618" cy="144000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SzPts val="6600"/>
              <a:buNone/>
              <a:defRPr sz="6600">
                <a:solidFill>
                  <a:srgbClr val="3F3F3F"/>
                </a:solidFill>
                <a:latin typeface="Arial Black"/>
                <a:ea typeface="Arial Black"/>
                <a:cs typeface="Arial Black"/>
                <a:sym typeface="Arial Black"/>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36"/>
          <p:cNvSpPr txBox="1"/>
          <p:nvPr>
            <p:ph idx="6" type="body"/>
          </p:nvPr>
        </p:nvSpPr>
        <p:spPr>
          <a:xfrm>
            <a:off x="8547101" y="2205688"/>
            <a:ext cx="2597043" cy="144000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SzPts val="6600"/>
              <a:buNone/>
              <a:defRPr sz="6600">
                <a:solidFill>
                  <a:srgbClr val="3F3F3F"/>
                </a:solidFill>
                <a:latin typeface="Arial Black"/>
                <a:ea typeface="Arial Black"/>
                <a:cs typeface="Arial Black"/>
                <a:sym typeface="Arial Black"/>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36"/>
          <p:cNvSpPr txBox="1"/>
          <p:nvPr>
            <p:ph idx="7" type="body"/>
          </p:nvPr>
        </p:nvSpPr>
        <p:spPr>
          <a:xfrm>
            <a:off x="2074738" y="4243333"/>
            <a:ext cx="198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Font typeface="Arial"/>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36"/>
          <p:cNvSpPr txBox="1"/>
          <p:nvPr>
            <p:ph idx="8" type="body"/>
          </p:nvPr>
        </p:nvSpPr>
        <p:spPr>
          <a:xfrm>
            <a:off x="5748625" y="4243333"/>
            <a:ext cx="198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Font typeface="Arial"/>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36"/>
          <p:cNvSpPr txBox="1"/>
          <p:nvPr>
            <p:ph idx="9" type="body"/>
          </p:nvPr>
        </p:nvSpPr>
        <p:spPr>
          <a:xfrm>
            <a:off x="8808600" y="4243333"/>
            <a:ext cx="198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Font typeface="Arial"/>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36"/>
          <p:cNvSpPr txBox="1"/>
          <p:nvPr>
            <p:ph idx="13"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228600" lvl="1" marL="914400" algn="l">
              <a:lnSpc>
                <a:spcPct val="100000"/>
              </a:lnSpc>
              <a:spcBef>
                <a:spcPts val="500"/>
              </a:spcBef>
              <a:spcAft>
                <a:spcPts val="0"/>
              </a:spcAft>
              <a:buClr>
                <a:schemeClr val="dk2"/>
              </a:buClr>
              <a:buSzPts val="1600"/>
              <a:buNone/>
              <a:defRPr/>
            </a:lvl2pPr>
            <a:lvl3pPr indent="-228600" lvl="2" marL="1371600" algn="l">
              <a:lnSpc>
                <a:spcPct val="100000"/>
              </a:lnSpc>
              <a:spcBef>
                <a:spcPts val="500"/>
              </a:spcBef>
              <a:spcAft>
                <a:spcPts val="0"/>
              </a:spcAft>
              <a:buClr>
                <a:schemeClr val="dk2"/>
              </a:buClr>
              <a:buSzPts val="16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7"/>
          <p:cNvSpPr/>
          <p:nvPr/>
        </p:nvSpPr>
        <p:spPr>
          <a:xfrm>
            <a:off x="0" y="6365364"/>
            <a:ext cx="12192000" cy="421200"/>
          </a:xfrm>
          <a:prstGeom prst="rect">
            <a:avLst/>
          </a:prstGeom>
          <a:gradFill>
            <a:gsLst>
              <a:gs pos="0">
                <a:srgbClr val="F2F2F2"/>
              </a:gs>
              <a:gs pos="52999">
                <a:srgbClr val="F2F2F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 name="Google Shape;11;p27"/>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3F3F3F"/>
              </a:buClr>
              <a:buSzPts val="3200"/>
              <a:buFont typeface="Arial Black"/>
              <a:buNone/>
              <a:defRPr b="0" i="0" sz="3200" u="none" cap="none" strike="noStrike">
                <a:solidFill>
                  <a:srgbClr val="3F3F3F"/>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7"/>
          <p:cNvSpPr txBox="1"/>
          <p:nvPr>
            <p:ph idx="1" type="body"/>
          </p:nvPr>
        </p:nvSpPr>
        <p:spPr>
          <a:xfrm>
            <a:off x="432000" y="1728000"/>
            <a:ext cx="11340000" cy="4351338"/>
          </a:xfrm>
          <a:prstGeom prst="rect">
            <a:avLst/>
          </a:prstGeom>
          <a:noFill/>
          <a:ln>
            <a:noFill/>
          </a:ln>
        </p:spPr>
        <p:txBody>
          <a:bodyPr anchorCtr="0" anchor="t" bIns="0" lIns="0" spcFirstLastPara="1" rIns="0" wrap="square" tIns="0">
            <a:noAutofit/>
          </a:bodyPr>
          <a:lstStyle>
            <a:lvl1pPr indent="-342900" lvl="0" marL="457200" marR="0" rtl="0" algn="l">
              <a:lnSpc>
                <a:spcPct val="100000"/>
              </a:lnSpc>
              <a:spcBef>
                <a:spcPts val="1000"/>
              </a:spcBef>
              <a:spcAft>
                <a:spcPts val="0"/>
              </a:spcAft>
              <a:buClr>
                <a:schemeClr val="accent1"/>
              </a:buClr>
              <a:buSzPts val="1800"/>
              <a:buFont typeface="Arial"/>
              <a:buChar char="○"/>
              <a:defRPr b="0" i="0" sz="1800" u="none" cap="none" strike="noStrike">
                <a:solidFill>
                  <a:schemeClr val="dk2"/>
                </a:solidFill>
                <a:latin typeface="Tahoma"/>
                <a:ea typeface="Tahoma"/>
                <a:cs typeface="Tahoma"/>
                <a:sym typeface="Tahoma"/>
              </a:defRPr>
            </a:lvl1pPr>
            <a:lvl2pPr indent="-330200" lvl="1" marL="914400"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2pPr>
            <a:lvl3pPr indent="-330200" lvl="2" marL="1371600"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3pPr>
            <a:lvl4pPr indent="-317500" lvl="3" marL="1828800"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Tahoma"/>
                <a:ea typeface="Tahoma"/>
                <a:cs typeface="Tahoma"/>
                <a:sym typeface="Tahoma"/>
              </a:defRPr>
            </a:lvl4pPr>
            <a:lvl5pPr indent="-304800" lvl="4" marL="2286000"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13" name="Google Shape;13;p27"/>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marR="0" rtl="0" algn="ctr">
              <a:spcBef>
                <a:spcPts val="0"/>
              </a:spcBef>
              <a:buNone/>
              <a:defRPr b="0" i="0" sz="1200" u="none" cap="none" strike="noStrike">
                <a:solidFill>
                  <a:srgbClr val="595959"/>
                </a:solidFill>
                <a:latin typeface="Tahoma"/>
                <a:ea typeface="Tahoma"/>
                <a:cs typeface="Tahoma"/>
                <a:sym typeface="Tahoma"/>
              </a:defRPr>
            </a:lvl1pPr>
            <a:lvl2pPr indent="0" lvl="1" marL="0" marR="0" rtl="0" algn="ctr">
              <a:spcBef>
                <a:spcPts val="0"/>
              </a:spcBef>
              <a:buNone/>
              <a:defRPr b="0" i="0" sz="1200" u="none" cap="none" strike="noStrike">
                <a:solidFill>
                  <a:srgbClr val="595959"/>
                </a:solidFill>
                <a:latin typeface="Tahoma"/>
                <a:ea typeface="Tahoma"/>
                <a:cs typeface="Tahoma"/>
                <a:sym typeface="Tahoma"/>
              </a:defRPr>
            </a:lvl2pPr>
            <a:lvl3pPr indent="0" lvl="2" marL="0" marR="0" rtl="0" algn="ctr">
              <a:spcBef>
                <a:spcPts val="0"/>
              </a:spcBef>
              <a:buNone/>
              <a:defRPr b="0" i="0" sz="1200" u="none" cap="none" strike="noStrike">
                <a:solidFill>
                  <a:srgbClr val="595959"/>
                </a:solidFill>
                <a:latin typeface="Tahoma"/>
                <a:ea typeface="Tahoma"/>
                <a:cs typeface="Tahoma"/>
                <a:sym typeface="Tahoma"/>
              </a:defRPr>
            </a:lvl3pPr>
            <a:lvl4pPr indent="0" lvl="3" marL="0" marR="0" rtl="0" algn="ctr">
              <a:spcBef>
                <a:spcPts val="0"/>
              </a:spcBef>
              <a:buNone/>
              <a:defRPr b="0" i="0" sz="1200" u="none" cap="none" strike="noStrike">
                <a:solidFill>
                  <a:srgbClr val="595959"/>
                </a:solidFill>
                <a:latin typeface="Tahoma"/>
                <a:ea typeface="Tahoma"/>
                <a:cs typeface="Tahoma"/>
                <a:sym typeface="Tahoma"/>
              </a:defRPr>
            </a:lvl4pPr>
            <a:lvl5pPr indent="0" lvl="4" marL="0" marR="0" rtl="0" algn="ctr">
              <a:spcBef>
                <a:spcPts val="0"/>
              </a:spcBef>
              <a:buNone/>
              <a:defRPr b="0" i="0" sz="1200" u="none" cap="none" strike="noStrike">
                <a:solidFill>
                  <a:srgbClr val="595959"/>
                </a:solidFill>
                <a:latin typeface="Tahoma"/>
                <a:ea typeface="Tahoma"/>
                <a:cs typeface="Tahoma"/>
                <a:sym typeface="Tahoma"/>
              </a:defRPr>
            </a:lvl5pPr>
            <a:lvl6pPr indent="0" lvl="5" marL="0" marR="0" rtl="0" algn="ctr">
              <a:spcBef>
                <a:spcPts val="0"/>
              </a:spcBef>
              <a:buNone/>
              <a:defRPr b="0" i="0" sz="1200" u="none" cap="none" strike="noStrike">
                <a:solidFill>
                  <a:srgbClr val="595959"/>
                </a:solidFill>
                <a:latin typeface="Tahoma"/>
                <a:ea typeface="Tahoma"/>
                <a:cs typeface="Tahoma"/>
                <a:sym typeface="Tahoma"/>
              </a:defRPr>
            </a:lvl6pPr>
            <a:lvl7pPr indent="0" lvl="6" marL="0" marR="0" rtl="0" algn="ctr">
              <a:spcBef>
                <a:spcPts val="0"/>
              </a:spcBef>
              <a:buNone/>
              <a:defRPr b="0" i="0" sz="1200" u="none" cap="none" strike="noStrike">
                <a:solidFill>
                  <a:srgbClr val="595959"/>
                </a:solidFill>
                <a:latin typeface="Tahoma"/>
                <a:ea typeface="Tahoma"/>
                <a:cs typeface="Tahoma"/>
                <a:sym typeface="Tahoma"/>
              </a:defRPr>
            </a:lvl7pPr>
            <a:lvl8pPr indent="0" lvl="7" marL="0" marR="0" rtl="0" algn="ctr">
              <a:spcBef>
                <a:spcPts val="0"/>
              </a:spcBef>
              <a:buNone/>
              <a:defRPr b="0" i="0" sz="1200" u="none" cap="none" strike="noStrike">
                <a:solidFill>
                  <a:srgbClr val="595959"/>
                </a:solidFill>
                <a:latin typeface="Tahoma"/>
                <a:ea typeface="Tahoma"/>
                <a:cs typeface="Tahoma"/>
                <a:sym typeface="Tahoma"/>
              </a:defRPr>
            </a:lvl8pPr>
            <a:lvl9pPr indent="0" lvl="8" marL="0" marR="0" rtl="0" algn="ctr">
              <a:spcBef>
                <a:spcPts val="0"/>
              </a:spcBef>
              <a:buNone/>
              <a:defRPr b="0" i="0" sz="1200" u="none" cap="none" strike="noStrike">
                <a:solidFill>
                  <a:srgbClr val="595959"/>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
        <p:nvSpPr>
          <p:cNvPr id="14" name="Google Shape;14;p27"/>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200" u="none" cap="none" strike="noStrike">
                <a:solidFill>
                  <a:srgbClr val="3F3F3F"/>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15" name="Google Shape;15;p27"/>
          <p:cNvSpPr/>
          <p:nvPr/>
        </p:nvSpPr>
        <p:spPr>
          <a:xfrm>
            <a:off x="-1" y="6786563"/>
            <a:ext cx="11771999" cy="71437"/>
          </a:xfrm>
          <a:prstGeom prst="rect">
            <a:avLst/>
          </a:prstGeom>
          <a:gradFill>
            <a:gsLst>
              <a:gs pos="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6" name="Google Shape;16;p27"/>
          <p:cNvSpPr/>
          <p:nvPr/>
        </p:nvSpPr>
        <p:spPr>
          <a:xfrm>
            <a:off x="11771999" y="6786563"/>
            <a:ext cx="420000" cy="71437"/>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7" name="Google Shape;17;p27"/>
          <p:cNvSpPr txBox="1"/>
          <p:nvPr/>
        </p:nvSpPr>
        <p:spPr>
          <a:xfrm>
            <a:off x="9529311" y="6365363"/>
            <a:ext cx="2047875" cy="429969"/>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i="0" lang="en-US" sz="1200" u="none" cap="none" strike="noStrike">
                <a:solidFill>
                  <a:srgbClr val="A5A5A5"/>
                </a:solidFill>
                <a:latin typeface="Tahoma"/>
                <a:ea typeface="Tahoma"/>
                <a:cs typeface="Tahoma"/>
                <a:sym typeface="Tahoma"/>
              </a:rPr>
              <a:t>NAME OR LOGO</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8.jpg"/><Relationship Id="rId4" Type="http://schemas.openxmlformats.org/officeDocument/2006/relationships/image" Target="../media/image19.png"/><Relationship Id="rId5" Type="http://schemas.openxmlformats.org/officeDocument/2006/relationships/image" Target="../media/image37.png"/><Relationship Id="rId6" Type="http://schemas.openxmlformats.org/officeDocument/2006/relationships/image" Target="../media/image32.png"/><Relationship Id="rId7"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3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8.jpg"/><Relationship Id="rId4" Type="http://schemas.openxmlformats.org/officeDocument/2006/relationships/image" Target="../media/image19.png"/><Relationship Id="rId5" Type="http://schemas.openxmlformats.org/officeDocument/2006/relationships/image" Target="../media/image37.png"/><Relationship Id="rId6" Type="http://schemas.openxmlformats.org/officeDocument/2006/relationships/image" Target="../media/image32.png"/><Relationship Id="rId7"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4.jpg"/><Relationship Id="rId4" Type="http://schemas.openxmlformats.org/officeDocument/2006/relationships/image" Target="../media/image53.jpg"/><Relationship Id="rId5" Type="http://schemas.openxmlformats.org/officeDocument/2006/relationships/image" Target="../media/image39.jpg"/><Relationship Id="rId6" Type="http://schemas.openxmlformats.org/officeDocument/2006/relationships/image" Target="../media/image38.jpg"/><Relationship Id="rId7" Type="http://schemas.openxmlformats.org/officeDocument/2006/relationships/image" Target="../media/image4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44.jpg"/><Relationship Id="rId4" Type="http://schemas.openxmlformats.org/officeDocument/2006/relationships/image" Target="../media/image40.jpg"/><Relationship Id="rId5" Type="http://schemas.openxmlformats.org/officeDocument/2006/relationships/image" Target="../media/image42.jpg"/><Relationship Id="rId6" Type="http://schemas.openxmlformats.org/officeDocument/2006/relationships/image" Target="../media/image48.jpg"/><Relationship Id="rId7" Type="http://schemas.openxmlformats.org/officeDocument/2006/relationships/image" Target="../media/image4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52.jpg"/><Relationship Id="rId4" Type="http://schemas.openxmlformats.org/officeDocument/2006/relationships/image" Target="../media/image51.jpg"/><Relationship Id="rId5" Type="http://schemas.openxmlformats.org/officeDocument/2006/relationships/image" Target="../media/image47.jpg"/><Relationship Id="rId6" Type="http://schemas.openxmlformats.org/officeDocument/2006/relationships/image" Target="../media/image54.jpg"/><Relationship Id="rId7" Type="http://schemas.openxmlformats.org/officeDocument/2006/relationships/image" Target="../media/image5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go.microsoft.com/fwlink/?linkid=2006808&amp;clcid=0x409"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10.jpg"/><Relationship Id="rId5"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8.jpg"/><Relationship Id="rId5" Type="http://schemas.openxmlformats.org/officeDocument/2006/relationships/image" Target="../media/image14.jpg"/><Relationship Id="rId6" Type="http://schemas.openxmlformats.org/officeDocument/2006/relationships/image" Target="../media/image16.jpg"/><Relationship Id="rId7"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pic>
        <p:nvPicPr>
          <p:cNvPr id="337" name="Google Shape;337;p1"/>
          <p:cNvPicPr preferRelativeResize="0"/>
          <p:nvPr>
            <p:ph idx="2" type="pic"/>
          </p:nvPr>
        </p:nvPicPr>
        <p:blipFill rotWithShape="1">
          <a:blip r:embed="rId4">
            <a:alphaModFix/>
          </a:blip>
          <a:srcRect b="15215" l="7052" r="6934" t="657"/>
          <a:stretch/>
        </p:blipFill>
        <p:spPr>
          <a:xfrm>
            <a:off x="0" y="15778"/>
            <a:ext cx="12181899" cy="6702152"/>
          </a:xfrm>
          <a:prstGeom prst="rect">
            <a:avLst/>
          </a:prstGeom>
          <a:solidFill>
            <a:srgbClr val="3F3F3F"/>
          </a:solidFill>
          <a:ln>
            <a:noFill/>
          </a:ln>
        </p:spPr>
      </p:pic>
      <p:sp>
        <p:nvSpPr>
          <p:cNvPr id="338" name="Google Shape;338;p1"/>
          <p:cNvSpPr/>
          <p:nvPr/>
        </p:nvSpPr>
        <p:spPr>
          <a:xfrm>
            <a:off x="7259312" y="0"/>
            <a:ext cx="3979575" cy="6858000"/>
          </a:xfrm>
          <a:prstGeom prst="rect">
            <a:avLst/>
          </a:prstGeom>
          <a:solidFill>
            <a:schemeClr val="dk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339" name="Google Shape;339;p1"/>
          <p:cNvSpPr txBox="1"/>
          <p:nvPr>
            <p:ph type="ctrTitle"/>
          </p:nvPr>
        </p:nvSpPr>
        <p:spPr>
          <a:xfrm>
            <a:off x="7454330" y="2359243"/>
            <a:ext cx="3571782" cy="23876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3600"/>
              <a:buFont typeface="Arial Black"/>
              <a:buNone/>
            </a:pPr>
            <a:r>
              <a:rPr lang="en-US"/>
              <a:t>Basic Concept of Computer</a:t>
            </a:r>
            <a:endParaRPr/>
          </a:p>
        </p:txBody>
      </p:sp>
      <p:cxnSp>
        <p:nvCxnSpPr>
          <p:cNvPr id="340" name="Google Shape;340;p1"/>
          <p:cNvCxnSpPr/>
          <p:nvPr/>
        </p:nvCxnSpPr>
        <p:spPr>
          <a:xfrm>
            <a:off x="7409940" y="4841288"/>
            <a:ext cx="3571782" cy="0"/>
          </a:xfrm>
          <a:prstGeom prst="straightConnector1">
            <a:avLst/>
          </a:prstGeom>
          <a:noFill/>
          <a:ln cap="flat" cmpd="sng" w="9525">
            <a:solidFill>
              <a:schemeClr val="accent1"/>
            </a:solidFill>
            <a:prstDash val="solid"/>
            <a:miter lim="800000"/>
            <a:headEnd len="sm" w="sm" type="none"/>
            <a:tailEnd len="sm" w="sm" type="none"/>
          </a:ln>
        </p:spPr>
      </p:cxnSp>
      <p:sp>
        <p:nvSpPr>
          <p:cNvPr id="341" name="Google Shape;341;p1"/>
          <p:cNvSpPr txBox="1"/>
          <p:nvPr>
            <p:ph idx="1" type="subTitle"/>
          </p:nvPr>
        </p:nvSpPr>
        <p:spPr>
          <a:xfrm>
            <a:off x="7454330" y="4944768"/>
            <a:ext cx="3571782" cy="121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lang="en-US">
                <a:latin typeface="Corsiva"/>
                <a:ea typeface="Corsiva"/>
                <a:cs typeface="Corsiva"/>
                <a:sym typeface="Corsiva"/>
              </a:rPr>
              <a:t>Session 2</a:t>
            </a:r>
            <a:endParaRPr/>
          </a:p>
          <a:p>
            <a:pPr indent="0" lvl="0" marL="0" rtl="0" algn="l">
              <a:lnSpc>
                <a:spcPct val="100000"/>
              </a:lnSpc>
              <a:spcBef>
                <a:spcPts val="1500"/>
              </a:spcBef>
              <a:spcAft>
                <a:spcPts val="0"/>
              </a:spcAft>
              <a:buSzPts val="1100"/>
              <a:buNone/>
            </a:pPr>
            <a:r>
              <a:rPr lang="en-US" sz="1100">
                <a:latin typeface="Microsoft JhengHei"/>
                <a:ea typeface="Microsoft JhengHei"/>
                <a:cs typeface="Microsoft JhengHei"/>
                <a:sym typeface="Microsoft JhengHei"/>
              </a:rPr>
              <a:t>INTRODUCTION TO INFORMATION TECHNOLOGY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0" st="0"/>
                                            </p:txEl>
                                          </p:spTgt>
                                        </p:tgtEl>
                                        <p:attrNameLst>
                                          <p:attrName>style.visibility</p:attrName>
                                        </p:attrNameLst>
                                      </p:cBhvr>
                                      <p:to>
                                        <p:strVal val="visible"/>
                                      </p:to>
                                    </p:set>
                                    <p:animEffect filter="fade" transition="in">
                                      <p:cBhvr>
                                        <p:cTn dur="1000"/>
                                        <p:tgtEl>
                                          <p:spTgt spid="3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1" st="1"/>
                                            </p:txEl>
                                          </p:spTgt>
                                        </p:tgtEl>
                                        <p:attrNameLst>
                                          <p:attrName>style.visibility</p:attrName>
                                        </p:attrNameLst>
                                      </p:cBhvr>
                                      <p:to>
                                        <p:strVal val="visible"/>
                                      </p:to>
                                    </p:set>
                                    <p:animEffect filter="fade" transition="in">
                                      <p:cBhvr>
                                        <p:cTn dur="1000"/>
                                        <p:tgtEl>
                                          <p:spTgt spid="34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descr="A wrist with a smart watch" id="462" name="Google Shape;462;p10"/>
          <p:cNvPicPr preferRelativeResize="0"/>
          <p:nvPr>
            <p:ph idx="2" type="pic"/>
          </p:nvPr>
        </p:nvPicPr>
        <p:blipFill rotWithShape="1">
          <a:blip r:embed="rId3">
            <a:alphaModFix/>
          </a:blip>
          <a:srcRect b="0" l="0" r="0" t="0"/>
          <a:stretch/>
        </p:blipFill>
        <p:spPr>
          <a:xfrm>
            <a:off x="432000" y="0"/>
            <a:ext cx="5472000" cy="4388584"/>
          </a:xfrm>
          <a:prstGeom prst="rect">
            <a:avLst/>
          </a:prstGeom>
          <a:solidFill>
            <a:schemeClr val="dk1">
              <a:alpha val="69803"/>
            </a:schemeClr>
          </a:solidFill>
          <a:ln>
            <a:noFill/>
          </a:ln>
        </p:spPr>
      </p:pic>
      <p:sp>
        <p:nvSpPr>
          <p:cNvPr id="463" name="Google Shape;463;p10"/>
          <p:cNvSpPr txBox="1"/>
          <p:nvPr>
            <p:ph type="title"/>
          </p:nvPr>
        </p:nvSpPr>
        <p:spPr>
          <a:xfrm>
            <a:off x="680728" y="3981450"/>
            <a:ext cx="4974545" cy="1343025"/>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3200"/>
              <a:buFont typeface="Arial Black"/>
              <a:buNone/>
            </a:pPr>
            <a:r>
              <a:rPr lang="en-US" sz="3200"/>
              <a:t>Sejarah Perkembangan Komputer</a:t>
            </a:r>
            <a:endParaRPr sz="3200"/>
          </a:p>
        </p:txBody>
      </p:sp>
      <p:cxnSp>
        <p:nvCxnSpPr>
          <p:cNvPr id="464" name="Google Shape;464;p10"/>
          <p:cNvCxnSpPr/>
          <p:nvPr/>
        </p:nvCxnSpPr>
        <p:spPr>
          <a:xfrm>
            <a:off x="680728" y="5491163"/>
            <a:ext cx="4974545" cy="0"/>
          </a:xfrm>
          <a:prstGeom prst="straightConnector1">
            <a:avLst/>
          </a:prstGeom>
          <a:noFill/>
          <a:ln cap="flat" cmpd="sng" w="9525">
            <a:solidFill>
              <a:schemeClr val="accent1"/>
            </a:solidFill>
            <a:prstDash val="solid"/>
            <a:miter lim="800000"/>
            <a:headEnd len="sm" w="sm" type="none"/>
            <a:tailEnd len="sm" w="sm" type="none"/>
          </a:ln>
        </p:spPr>
      </p:cxnSp>
      <p:sp>
        <p:nvSpPr>
          <p:cNvPr id="465" name="Google Shape;465;p10"/>
          <p:cNvSpPr txBox="1"/>
          <p:nvPr>
            <p:ph idx="1" type="body"/>
          </p:nvPr>
        </p:nvSpPr>
        <p:spPr>
          <a:xfrm>
            <a:off x="680728" y="5657850"/>
            <a:ext cx="4974545" cy="707513"/>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US"/>
              <a:t>Tidak terlepas dari perkembangan alat hitung. Terdapat empat era perkembangan yaitu:</a:t>
            </a:r>
            <a:endParaRPr/>
          </a:p>
        </p:txBody>
      </p:sp>
      <p:sp>
        <p:nvSpPr>
          <p:cNvPr id="466" name="Google Shape;466;p10"/>
          <p:cNvSpPr/>
          <p:nvPr/>
        </p:nvSpPr>
        <p:spPr>
          <a:xfrm>
            <a:off x="7421366" y="1108725"/>
            <a:ext cx="1114422" cy="111442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pic>
        <p:nvPicPr>
          <p:cNvPr descr="Bullseye" id="467" name="Google Shape;467;p10" title="Placeholder Icon"/>
          <p:cNvPicPr preferRelativeResize="0"/>
          <p:nvPr/>
        </p:nvPicPr>
        <p:blipFill rotWithShape="1">
          <a:blip r:embed="rId4">
            <a:alphaModFix/>
          </a:blip>
          <a:srcRect b="0" l="0" r="0" t="0"/>
          <a:stretch/>
        </p:blipFill>
        <p:spPr>
          <a:xfrm>
            <a:off x="7721177" y="1408536"/>
            <a:ext cx="514800" cy="514800"/>
          </a:xfrm>
          <a:prstGeom prst="rect">
            <a:avLst/>
          </a:prstGeom>
          <a:noFill/>
          <a:ln>
            <a:noFill/>
          </a:ln>
        </p:spPr>
      </p:pic>
      <p:sp>
        <p:nvSpPr>
          <p:cNvPr id="468" name="Google Shape;468;p10"/>
          <p:cNvSpPr txBox="1"/>
          <p:nvPr>
            <p:ph idx="7" type="body"/>
          </p:nvPr>
        </p:nvSpPr>
        <p:spPr>
          <a:xfrm>
            <a:off x="7078577" y="2360347"/>
            <a:ext cx="1800000"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lang="en-US"/>
              <a:t>1. Era awal alat hitung numerik</a:t>
            </a:r>
            <a:endParaRPr/>
          </a:p>
        </p:txBody>
      </p:sp>
      <p:cxnSp>
        <p:nvCxnSpPr>
          <p:cNvPr id="469" name="Google Shape;469;p10"/>
          <p:cNvCxnSpPr/>
          <p:nvPr/>
        </p:nvCxnSpPr>
        <p:spPr>
          <a:xfrm>
            <a:off x="7204577" y="3075912"/>
            <a:ext cx="1548000" cy="0"/>
          </a:xfrm>
          <a:prstGeom prst="straightConnector1">
            <a:avLst/>
          </a:prstGeom>
          <a:noFill/>
          <a:ln cap="flat" cmpd="sng" w="28575">
            <a:solidFill>
              <a:schemeClr val="accent1"/>
            </a:solidFill>
            <a:prstDash val="solid"/>
            <a:miter lim="800000"/>
            <a:headEnd len="sm" w="sm" type="none"/>
            <a:tailEnd len="sm" w="sm" type="none"/>
          </a:ln>
        </p:spPr>
      </p:cxnSp>
      <p:sp>
        <p:nvSpPr>
          <p:cNvPr id="470" name="Google Shape;470;p10"/>
          <p:cNvSpPr/>
          <p:nvPr/>
        </p:nvSpPr>
        <p:spPr>
          <a:xfrm>
            <a:off x="9745466" y="1108725"/>
            <a:ext cx="1114422" cy="111442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pic>
        <p:nvPicPr>
          <p:cNvPr descr="Lecturer" id="471" name="Google Shape;471;p10" title="Placeholder Icon"/>
          <p:cNvPicPr preferRelativeResize="0"/>
          <p:nvPr/>
        </p:nvPicPr>
        <p:blipFill rotWithShape="1">
          <a:blip r:embed="rId5">
            <a:alphaModFix/>
          </a:blip>
          <a:srcRect b="0" l="0" r="0" t="0"/>
          <a:stretch/>
        </p:blipFill>
        <p:spPr>
          <a:xfrm>
            <a:off x="10045277" y="1408536"/>
            <a:ext cx="514800" cy="514800"/>
          </a:xfrm>
          <a:prstGeom prst="rect">
            <a:avLst/>
          </a:prstGeom>
          <a:noFill/>
          <a:ln>
            <a:noFill/>
          </a:ln>
        </p:spPr>
      </p:pic>
      <p:sp>
        <p:nvSpPr>
          <p:cNvPr id="472" name="Google Shape;472;p10"/>
          <p:cNvSpPr txBox="1"/>
          <p:nvPr>
            <p:ph idx="9" type="body"/>
          </p:nvPr>
        </p:nvSpPr>
        <p:spPr>
          <a:xfrm>
            <a:off x="9402677" y="2360347"/>
            <a:ext cx="1800000"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lang="en-US"/>
              <a:t>2. Era Komputasi Analog (komputasi mekanik)</a:t>
            </a:r>
            <a:endParaRPr/>
          </a:p>
        </p:txBody>
      </p:sp>
      <p:cxnSp>
        <p:nvCxnSpPr>
          <p:cNvPr id="473" name="Google Shape;473;p10"/>
          <p:cNvCxnSpPr/>
          <p:nvPr/>
        </p:nvCxnSpPr>
        <p:spPr>
          <a:xfrm>
            <a:off x="9516171" y="3621822"/>
            <a:ext cx="1548000" cy="0"/>
          </a:xfrm>
          <a:prstGeom prst="straightConnector1">
            <a:avLst/>
          </a:prstGeom>
          <a:noFill/>
          <a:ln cap="flat" cmpd="sng" w="28575">
            <a:solidFill>
              <a:schemeClr val="accent3"/>
            </a:solidFill>
            <a:prstDash val="solid"/>
            <a:miter lim="800000"/>
            <a:headEnd len="sm" w="sm" type="none"/>
            <a:tailEnd len="sm" w="sm" type="none"/>
          </a:ln>
        </p:spPr>
      </p:cxnSp>
      <p:sp>
        <p:nvSpPr>
          <p:cNvPr id="474" name="Google Shape;474;p10"/>
          <p:cNvSpPr/>
          <p:nvPr/>
        </p:nvSpPr>
        <p:spPr>
          <a:xfrm>
            <a:off x="7421366" y="3759341"/>
            <a:ext cx="1114422" cy="111442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pic>
        <p:nvPicPr>
          <p:cNvPr descr="Network" id="475" name="Google Shape;475;p10" title="Placeholder Icon"/>
          <p:cNvPicPr preferRelativeResize="0"/>
          <p:nvPr/>
        </p:nvPicPr>
        <p:blipFill rotWithShape="1">
          <a:blip r:embed="rId6">
            <a:alphaModFix/>
          </a:blip>
          <a:srcRect b="0" l="0" r="0" t="0"/>
          <a:stretch/>
        </p:blipFill>
        <p:spPr>
          <a:xfrm>
            <a:off x="7721177" y="4059152"/>
            <a:ext cx="514800" cy="514800"/>
          </a:xfrm>
          <a:prstGeom prst="rect">
            <a:avLst/>
          </a:prstGeom>
          <a:noFill/>
          <a:ln>
            <a:noFill/>
          </a:ln>
        </p:spPr>
      </p:pic>
      <p:sp>
        <p:nvSpPr>
          <p:cNvPr id="476" name="Google Shape;476;p10"/>
          <p:cNvSpPr txBox="1"/>
          <p:nvPr>
            <p:ph idx="3" type="body"/>
          </p:nvPr>
        </p:nvSpPr>
        <p:spPr>
          <a:xfrm>
            <a:off x="7078577" y="5010963"/>
            <a:ext cx="1800000"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lang="en-US"/>
              <a:t>3. Era Mesin Analitik (Babbage’s Engine)</a:t>
            </a:r>
            <a:endParaRPr/>
          </a:p>
        </p:txBody>
      </p:sp>
      <p:cxnSp>
        <p:nvCxnSpPr>
          <p:cNvPr id="477" name="Google Shape;477;p10"/>
          <p:cNvCxnSpPr/>
          <p:nvPr/>
        </p:nvCxnSpPr>
        <p:spPr>
          <a:xfrm>
            <a:off x="7204577" y="6163255"/>
            <a:ext cx="1548000" cy="0"/>
          </a:xfrm>
          <a:prstGeom prst="straightConnector1">
            <a:avLst/>
          </a:prstGeom>
          <a:noFill/>
          <a:ln cap="flat" cmpd="sng" w="28575">
            <a:solidFill>
              <a:schemeClr val="accent4"/>
            </a:solidFill>
            <a:prstDash val="solid"/>
            <a:miter lim="800000"/>
            <a:headEnd len="sm" w="sm" type="none"/>
            <a:tailEnd len="sm" w="sm" type="none"/>
          </a:ln>
        </p:spPr>
      </p:cxnSp>
      <p:sp>
        <p:nvSpPr>
          <p:cNvPr id="478" name="Google Shape;478;p10"/>
          <p:cNvSpPr/>
          <p:nvPr/>
        </p:nvSpPr>
        <p:spPr>
          <a:xfrm>
            <a:off x="9723042" y="3759341"/>
            <a:ext cx="1114422" cy="111442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pic>
        <p:nvPicPr>
          <p:cNvPr descr="Megaphone" id="479" name="Google Shape;479;p10" title="Placeholder Icon"/>
          <p:cNvPicPr preferRelativeResize="0"/>
          <p:nvPr/>
        </p:nvPicPr>
        <p:blipFill rotWithShape="1">
          <a:blip r:embed="rId7">
            <a:alphaModFix/>
          </a:blip>
          <a:srcRect b="0" l="0" r="0" t="0"/>
          <a:stretch/>
        </p:blipFill>
        <p:spPr>
          <a:xfrm>
            <a:off x="10022853" y="4059152"/>
            <a:ext cx="514800" cy="514800"/>
          </a:xfrm>
          <a:prstGeom prst="rect">
            <a:avLst/>
          </a:prstGeom>
          <a:noFill/>
          <a:ln>
            <a:noFill/>
          </a:ln>
        </p:spPr>
      </p:pic>
      <p:sp>
        <p:nvSpPr>
          <p:cNvPr id="480" name="Google Shape;480;p10"/>
          <p:cNvSpPr txBox="1"/>
          <p:nvPr>
            <p:ph idx="5" type="body"/>
          </p:nvPr>
        </p:nvSpPr>
        <p:spPr>
          <a:xfrm>
            <a:off x="9402677" y="5010963"/>
            <a:ext cx="1800000"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lang="en-US"/>
              <a:t>4. Era komputer modern</a:t>
            </a:r>
            <a:endParaRPr/>
          </a:p>
        </p:txBody>
      </p:sp>
      <p:cxnSp>
        <p:nvCxnSpPr>
          <p:cNvPr id="481" name="Google Shape;481;p10"/>
          <p:cNvCxnSpPr/>
          <p:nvPr/>
        </p:nvCxnSpPr>
        <p:spPr>
          <a:xfrm>
            <a:off x="9516171" y="5657850"/>
            <a:ext cx="1548000" cy="0"/>
          </a:xfrm>
          <a:prstGeom prst="straightConnector1">
            <a:avLst/>
          </a:prstGeom>
          <a:noFill/>
          <a:ln cap="flat" cmpd="sng" w="28575">
            <a:solidFill>
              <a:schemeClr val="accent5"/>
            </a:solidFill>
            <a:prstDash val="solid"/>
            <a:miter lim="800000"/>
            <a:headEnd len="sm" w="sm" type="none"/>
            <a:tailEnd len="sm" w="sm" type="none"/>
          </a:ln>
        </p:spPr>
      </p:cxnSp>
      <p:sp>
        <p:nvSpPr>
          <p:cNvPr id="482" name="Google Shape;482;p10"/>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3"/>
                                        </p:tgtEl>
                                        <p:attrNameLst>
                                          <p:attrName>style.visibility</p:attrName>
                                        </p:attrNameLst>
                                      </p:cBhvr>
                                      <p:to>
                                        <p:strVal val="visible"/>
                                      </p:to>
                                    </p:set>
                                    <p:anim calcmode="lin" valueType="num">
                                      <p:cBhvr additive="base">
                                        <p:cTn dur="500"/>
                                        <p:tgtEl>
                                          <p:spTgt spid="46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5">
                                            <p:txEl>
                                              <p:pRg end="0" st="0"/>
                                            </p:txEl>
                                          </p:spTgt>
                                        </p:tgtEl>
                                        <p:attrNameLst>
                                          <p:attrName>style.visibility</p:attrName>
                                        </p:attrNameLst>
                                      </p:cBhvr>
                                      <p:to>
                                        <p:strVal val="visible"/>
                                      </p:to>
                                    </p:set>
                                    <p:anim calcmode="lin" valueType="num">
                                      <p:cBhvr additive="base">
                                        <p:cTn dur="500"/>
                                        <p:tgtEl>
                                          <p:spTgt spid="46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6"/>
                                        </p:tgtEl>
                                        <p:attrNameLst>
                                          <p:attrName>style.visibility</p:attrName>
                                        </p:attrNameLst>
                                      </p:cBhvr>
                                      <p:to>
                                        <p:strVal val="visible"/>
                                      </p:to>
                                    </p:set>
                                    <p:anim calcmode="lin" valueType="num">
                                      <p:cBhvr additive="base">
                                        <p:cTn dur="500"/>
                                        <p:tgtEl>
                                          <p:spTgt spid="4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67"/>
                                        </p:tgtEl>
                                        <p:attrNameLst>
                                          <p:attrName>style.visibility</p:attrName>
                                        </p:attrNameLst>
                                      </p:cBhvr>
                                      <p:to>
                                        <p:strVal val="visible"/>
                                      </p:to>
                                    </p:set>
                                    <p:anim calcmode="lin" valueType="num">
                                      <p:cBhvr additive="base">
                                        <p:cTn dur="500"/>
                                        <p:tgtEl>
                                          <p:spTgt spid="46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68">
                                            <p:txEl>
                                              <p:pRg end="0" st="0"/>
                                            </p:txEl>
                                          </p:spTgt>
                                        </p:tgtEl>
                                        <p:attrNameLst>
                                          <p:attrName>style.visibility</p:attrName>
                                        </p:attrNameLst>
                                      </p:cBhvr>
                                      <p:to>
                                        <p:strVal val="visible"/>
                                      </p:to>
                                    </p:set>
                                    <p:anim calcmode="lin" valueType="num">
                                      <p:cBhvr additive="base">
                                        <p:cTn dur="500"/>
                                        <p:tgtEl>
                                          <p:spTgt spid="468">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69"/>
                                        </p:tgtEl>
                                        <p:attrNameLst>
                                          <p:attrName>style.visibility</p:attrName>
                                        </p:attrNameLst>
                                      </p:cBhvr>
                                      <p:to>
                                        <p:strVal val="visible"/>
                                      </p:to>
                                    </p:set>
                                    <p:anim calcmode="lin" valueType="num">
                                      <p:cBhvr additive="base">
                                        <p:cTn dur="500"/>
                                        <p:tgtEl>
                                          <p:spTgt spid="46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0"/>
                                        </p:tgtEl>
                                        <p:attrNameLst>
                                          <p:attrName>style.visibility</p:attrName>
                                        </p:attrNameLst>
                                      </p:cBhvr>
                                      <p:to>
                                        <p:strVal val="visible"/>
                                      </p:to>
                                    </p:set>
                                    <p:anim calcmode="lin" valueType="num">
                                      <p:cBhvr additive="base">
                                        <p:cTn dur="500"/>
                                        <p:tgtEl>
                                          <p:spTgt spid="47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1"/>
                                        </p:tgtEl>
                                        <p:attrNameLst>
                                          <p:attrName>style.visibility</p:attrName>
                                        </p:attrNameLst>
                                      </p:cBhvr>
                                      <p:to>
                                        <p:strVal val="visible"/>
                                      </p:to>
                                    </p:set>
                                    <p:anim calcmode="lin" valueType="num">
                                      <p:cBhvr additive="base">
                                        <p:cTn dur="500"/>
                                        <p:tgtEl>
                                          <p:spTgt spid="47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2">
                                            <p:txEl>
                                              <p:pRg end="0" st="0"/>
                                            </p:txEl>
                                          </p:spTgt>
                                        </p:tgtEl>
                                        <p:attrNameLst>
                                          <p:attrName>style.visibility</p:attrName>
                                        </p:attrNameLst>
                                      </p:cBhvr>
                                      <p:to>
                                        <p:strVal val="visible"/>
                                      </p:to>
                                    </p:set>
                                    <p:anim calcmode="lin" valueType="num">
                                      <p:cBhvr additive="base">
                                        <p:cTn dur="500"/>
                                        <p:tgtEl>
                                          <p:spTgt spid="472">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3"/>
                                        </p:tgtEl>
                                        <p:attrNameLst>
                                          <p:attrName>style.visibility</p:attrName>
                                        </p:attrNameLst>
                                      </p:cBhvr>
                                      <p:to>
                                        <p:strVal val="visible"/>
                                      </p:to>
                                    </p:set>
                                    <p:anim calcmode="lin" valueType="num">
                                      <p:cBhvr additive="base">
                                        <p:cTn dur="500"/>
                                        <p:tgtEl>
                                          <p:spTgt spid="47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4"/>
                                        </p:tgtEl>
                                        <p:attrNameLst>
                                          <p:attrName>style.visibility</p:attrName>
                                        </p:attrNameLst>
                                      </p:cBhvr>
                                      <p:to>
                                        <p:strVal val="visible"/>
                                      </p:to>
                                    </p:set>
                                    <p:anim calcmode="lin" valueType="num">
                                      <p:cBhvr additive="base">
                                        <p:cTn dur="500"/>
                                        <p:tgtEl>
                                          <p:spTgt spid="47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5"/>
                                        </p:tgtEl>
                                        <p:attrNameLst>
                                          <p:attrName>style.visibility</p:attrName>
                                        </p:attrNameLst>
                                      </p:cBhvr>
                                      <p:to>
                                        <p:strVal val="visible"/>
                                      </p:to>
                                    </p:set>
                                    <p:anim calcmode="lin" valueType="num">
                                      <p:cBhvr additive="base">
                                        <p:cTn dur="500"/>
                                        <p:tgtEl>
                                          <p:spTgt spid="47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6">
                                            <p:txEl>
                                              <p:pRg end="0" st="0"/>
                                            </p:txEl>
                                          </p:spTgt>
                                        </p:tgtEl>
                                        <p:attrNameLst>
                                          <p:attrName>style.visibility</p:attrName>
                                        </p:attrNameLst>
                                      </p:cBhvr>
                                      <p:to>
                                        <p:strVal val="visible"/>
                                      </p:to>
                                    </p:set>
                                    <p:anim calcmode="lin" valueType="num">
                                      <p:cBhvr additive="base">
                                        <p:cTn dur="500"/>
                                        <p:tgtEl>
                                          <p:spTgt spid="476">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7"/>
                                        </p:tgtEl>
                                        <p:attrNameLst>
                                          <p:attrName>style.visibility</p:attrName>
                                        </p:attrNameLst>
                                      </p:cBhvr>
                                      <p:to>
                                        <p:strVal val="visible"/>
                                      </p:to>
                                    </p:set>
                                    <p:anim calcmode="lin" valueType="num">
                                      <p:cBhvr additive="base">
                                        <p:cTn dur="500"/>
                                        <p:tgtEl>
                                          <p:spTgt spid="47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9"/>
                                        </p:tgtEl>
                                        <p:attrNameLst>
                                          <p:attrName>style.visibility</p:attrName>
                                        </p:attrNameLst>
                                      </p:cBhvr>
                                      <p:to>
                                        <p:strVal val="visible"/>
                                      </p:to>
                                    </p:set>
                                    <p:anim calcmode="lin" valueType="num">
                                      <p:cBhvr additive="base">
                                        <p:cTn dur="500"/>
                                        <p:tgtEl>
                                          <p:spTgt spid="47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0">
                                            <p:txEl>
                                              <p:pRg end="0" st="0"/>
                                            </p:txEl>
                                          </p:spTgt>
                                        </p:tgtEl>
                                        <p:attrNameLst>
                                          <p:attrName>style.visibility</p:attrName>
                                        </p:attrNameLst>
                                      </p:cBhvr>
                                      <p:to>
                                        <p:strVal val="visible"/>
                                      </p:to>
                                    </p:set>
                                    <p:anim calcmode="lin" valueType="num">
                                      <p:cBhvr additive="base">
                                        <p:cTn dur="500"/>
                                        <p:tgtEl>
                                          <p:spTgt spid="480">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1"/>
                                        </p:tgtEl>
                                        <p:attrNameLst>
                                          <p:attrName>style.visibility</p:attrName>
                                        </p:attrNameLst>
                                      </p:cBhvr>
                                      <p:to>
                                        <p:strVal val="visible"/>
                                      </p:to>
                                    </p:set>
                                    <p:anim calcmode="lin" valueType="num">
                                      <p:cBhvr additive="base">
                                        <p:cTn dur="500"/>
                                        <p:tgtEl>
                                          <p:spTgt spid="48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8"/>
                                        </p:tgtEl>
                                        <p:attrNameLst>
                                          <p:attrName>style.visibility</p:attrName>
                                        </p:attrNameLst>
                                      </p:cBhvr>
                                      <p:to>
                                        <p:strVal val="visible"/>
                                      </p:to>
                                    </p:set>
                                    <p:anim calcmode="lin" valueType="num">
                                      <p:cBhvr additive="base">
                                        <p:cTn dur="500"/>
                                        <p:tgtEl>
                                          <p:spTgt spid="4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11"/>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3200"/>
              <a:buFont typeface="Arial Black"/>
              <a:buNone/>
            </a:pPr>
            <a:r>
              <a:rPr lang="en-US"/>
              <a:t>1. Era Awal Alat Hitung Numerik</a:t>
            </a:r>
            <a:endParaRPr/>
          </a:p>
        </p:txBody>
      </p:sp>
      <p:sp>
        <p:nvSpPr>
          <p:cNvPr id="489" name="Google Shape;489;p11"/>
          <p:cNvSpPr txBox="1"/>
          <p:nvPr>
            <p:ph idx="2" type="body"/>
          </p:nvPr>
        </p:nvSpPr>
        <p:spPr>
          <a:xfrm>
            <a:off x="431800" y="1582738"/>
            <a:ext cx="3975100" cy="1744662"/>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US"/>
              <a:t>Abacus (sempoa)</a:t>
            </a:r>
            <a:endParaRPr/>
          </a:p>
        </p:txBody>
      </p:sp>
      <p:sp>
        <p:nvSpPr>
          <p:cNvPr id="490" name="Google Shape;490;p11"/>
          <p:cNvSpPr txBox="1"/>
          <p:nvPr>
            <p:ph idx="1" type="body"/>
          </p:nvPr>
        </p:nvSpPr>
        <p:spPr>
          <a:xfrm>
            <a:off x="432000" y="3613424"/>
            <a:ext cx="3974900" cy="2465913"/>
          </a:xfrm>
          <a:prstGeom prst="rect">
            <a:avLst/>
          </a:prstGeom>
          <a:noFill/>
          <a:ln>
            <a:noFill/>
          </a:ln>
        </p:spPr>
        <p:txBody>
          <a:bodyPr anchorCtr="0" anchor="t" bIns="0" lIns="0" spcFirstLastPara="1" rIns="0" wrap="square" tIns="0">
            <a:noAutofit/>
          </a:bodyPr>
          <a:lstStyle/>
          <a:p>
            <a:pPr indent="-266700" lvl="0" marL="266700" rtl="0" algn="just">
              <a:lnSpc>
                <a:spcPct val="100000"/>
              </a:lnSpc>
              <a:spcBef>
                <a:spcPts val="0"/>
              </a:spcBef>
              <a:spcAft>
                <a:spcPts val="0"/>
              </a:spcAft>
              <a:buSzPts val="1800"/>
              <a:buChar char="○"/>
            </a:pPr>
            <a:r>
              <a:rPr lang="en-US"/>
              <a:t>Muncul sekitar tahun 300 SM di asia kecil, dapat dianggap sebagai awal mula mesin komputasi.</a:t>
            </a:r>
            <a:endParaRPr/>
          </a:p>
          <a:p>
            <a:pPr indent="-266700" lvl="0" marL="266700" rtl="0" algn="just">
              <a:lnSpc>
                <a:spcPct val="100000"/>
              </a:lnSpc>
              <a:spcBef>
                <a:spcPts val="1500"/>
              </a:spcBef>
              <a:spcAft>
                <a:spcPts val="0"/>
              </a:spcAft>
              <a:buSzPts val="1800"/>
              <a:buChar char="○"/>
            </a:pPr>
            <a:r>
              <a:rPr lang="en-US"/>
              <a:t>Fungsi penjumlahan, pengurangan, perkalian dan pembagian dapat dilakukan dengan Abacus standar. </a:t>
            </a:r>
            <a:endParaRPr/>
          </a:p>
        </p:txBody>
      </p:sp>
      <p:sp>
        <p:nvSpPr>
          <p:cNvPr id="491" name="Google Shape;491;p11"/>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492" name="Google Shape;492;p11"/>
          <p:cNvPicPr preferRelativeResize="0"/>
          <p:nvPr>
            <p:ph idx="3" type="pic"/>
          </p:nvPr>
        </p:nvPicPr>
        <p:blipFill rotWithShape="1">
          <a:blip r:embed="rId3">
            <a:alphaModFix/>
          </a:blip>
          <a:srcRect b="0" l="3704" r="3704" t="0"/>
          <a:stretch/>
        </p:blipFill>
        <p:spPr>
          <a:xfrm>
            <a:off x="5217319" y="1450975"/>
            <a:ext cx="6974680" cy="3935414"/>
          </a:xfrm>
          <a:prstGeom prst="rect">
            <a:avLst/>
          </a:prstGeom>
          <a:solidFill>
            <a:srgbClr val="F2F2F2">
              <a:alpha val="69803"/>
            </a:srgbClr>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8"/>
                                        </p:tgtEl>
                                        <p:attrNameLst>
                                          <p:attrName>style.visibility</p:attrName>
                                        </p:attrNameLst>
                                      </p:cBhvr>
                                      <p:to>
                                        <p:strVal val="visible"/>
                                      </p:to>
                                    </p:set>
                                    <p:anim calcmode="lin" valueType="num">
                                      <p:cBhvr additive="base">
                                        <p:cTn dur="500"/>
                                        <p:tgtEl>
                                          <p:spTgt spid="48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2"/>
                                        </p:tgtEl>
                                        <p:attrNameLst>
                                          <p:attrName>style.visibility</p:attrName>
                                        </p:attrNameLst>
                                      </p:cBhvr>
                                      <p:to>
                                        <p:strVal val="visible"/>
                                      </p:to>
                                    </p:set>
                                    <p:anim calcmode="lin" valueType="num">
                                      <p:cBhvr additive="base">
                                        <p:cTn dur="500"/>
                                        <p:tgtEl>
                                          <p:spTgt spid="49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9">
                                            <p:txEl>
                                              <p:pRg end="0" st="0"/>
                                            </p:txEl>
                                          </p:spTgt>
                                        </p:tgtEl>
                                        <p:attrNameLst>
                                          <p:attrName>style.visibility</p:attrName>
                                        </p:attrNameLst>
                                      </p:cBhvr>
                                      <p:to>
                                        <p:strVal val="visible"/>
                                      </p:to>
                                    </p:set>
                                    <p:anim calcmode="lin" valueType="num">
                                      <p:cBhvr additive="base">
                                        <p:cTn dur="500"/>
                                        <p:tgtEl>
                                          <p:spTgt spid="489">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90">
                                            <p:txEl>
                                              <p:pRg end="0" st="0"/>
                                            </p:txEl>
                                          </p:spTgt>
                                        </p:tgtEl>
                                        <p:attrNameLst>
                                          <p:attrName>style.visibility</p:attrName>
                                        </p:attrNameLst>
                                      </p:cBhvr>
                                      <p:to>
                                        <p:strVal val="visible"/>
                                      </p:to>
                                    </p:set>
                                    <p:anim calcmode="lin" valueType="num">
                                      <p:cBhvr additive="base">
                                        <p:cTn dur="500"/>
                                        <p:tgtEl>
                                          <p:spTgt spid="490">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90">
                                            <p:txEl>
                                              <p:pRg end="1" st="1"/>
                                            </p:txEl>
                                          </p:spTgt>
                                        </p:tgtEl>
                                        <p:attrNameLst>
                                          <p:attrName>style.visibility</p:attrName>
                                        </p:attrNameLst>
                                      </p:cBhvr>
                                      <p:to>
                                        <p:strVal val="visible"/>
                                      </p:to>
                                    </p:set>
                                    <p:anim calcmode="lin" valueType="num">
                                      <p:cBhvr additive="base">
                                        <p:cTn dur="500"/>
                                        <p:tgtEl>
                                          <p:spTgt spid="49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12"/>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3200"/>
              <a:buFont typeface="Arial Black"/>
              <a:buNone/>
            </a:pPr>
            <a:r>
              <a:rPr lang="en-US"/>
              <a:t>1. Era Awal Alat Hitung Numerik</a:t>
            </a:r>
            <a:endParaRPr/>
          </a:p>
        </p:txBody>
      </p:sp>
      <p:sp>
        <p:nvSpPr>
          <p:cNvPr id="499" name="Google Shape;499;p12"/>
          <p:cNvSpPr txBox="1"/>
          <p:nvPr>
            <p:ph idx="2" type="body"/>
          </p:nvPr>
        </p:nvSpPr>
        <p:spPr>
          <a:xfrm>
            <a:off x="431800" y="1582738"/>
            <a:ext cx="3975100" cy="1744662"/>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i="1" lang="en-US"/>
              <a:t>Numerical Wheel Calculator</a:t>
            </a:r>
            <a:r>
              <a:rPr lang="en-US"/>
              <a:t> (Kalkulator Roda Numerik) ⇨ </a:t>
            </a:r>
            <a:r>
              <a:rPr i="1" lang="en-US"/>
              <a:t>Pascaline</a:t>
            </a:r>
            <a:endParaRPr/>
          </a:p>
        </p:txBody>
      </p:sp>
      <p:sp>
        <p:nvSpPr>
          <p:cNvPr id="500" name="Google Shape;500;p12"/>
          <p:cNvSpPr txBox="1"/>
          <p:nvPr>
            <p:ph idx="1" type="body"/>
          </p:nvPr>
        </p:nvSpPr>
        <p:spPr>
          <a:xfrm>
            <a:off x="432000" y="3613424"/>
            <a:ext cx="3974900" cy="2465913"/>
          </a:xfrm>
          <a:prstGeom prst="rect">
            <a:avLst/>
          </a:prstGeom>
          <a:noFill/>
          <a:ln>
            <a:noFill/>
          </a:ln>
        </p:spPr>
        <p:txBody>
          <a:bodyPr anchorCtr="0" anchor="t" bIns="0" lIns="0" spcFirstLastPara="1" rIns="0" wrap="square" tIns="0">
            <a:noAutofit/>
          </a:bodyPr>
          <a:lstStyle/>
          <a:p>
            <a:pPr indent="-266700" lvl="0" marL="266700" rtl="0" algn="just">
              <a:lnSpc>
                <a:spcPct val="100000"/>
              </a:lnSpc>
              <a:spcBef>
                <a:spcPts val="0"/>
              </a:spcBef>
              <a:spcAft>
                <a:spcPts val="0"/>
              </a:spcAft>
              <a:buSzPts val="1800"/>
              <a:buChar char="○"/>
            </a:pPr>
            <a:r>
              <a:rPr lang="en-US"/>
              <a:t>Dibuat oleh </a:t>
            </a:r>
            <a:r>
              <a:rPr i="1" lang="en-US"/>
              <a:t>Blaise Pascal</a:t>
            </a:r>
            <a:r>
              <a:rPr lang="en-US"/>
              <a:t> (1623-1662) pada tahun 1642 ketika berumur 18 tahun.</a:t>
            </a:r>
            <a:endParaRPr/>
          </a:p>
          <a:p>
            <a:pPr indent="-266700" lvl="0" marL="266700" rtl="0" algn="just">
              <a:lnSpc>
                <a:spcPct val="100000"/>
              </a:lnSpc>
              <a:spcBef>
                <a:spcPts val="1500"/>
              </a:spcBef>
              <a:spcAft>
                <a:spcPts val="0"/>
              </a:spcAft>
              <a:buSzPts val="1800"/>
              <a:buChar char="○"/>
            </a:pPr>
            <a:r>
              <a:rPr lang="en-US"/>
              <a:t>Untuk membantu ayahnya menghitung pajak. Kelemahan alat ini hanya terbatas melakukan penjumlahan. </a:t>
            </a:r>
            <a:endParaRPr/>
          </a:p>
        </p:txBody>
      </p:sp>
      <p:sp>
        <p:nvSpPr>
          <p:cNvPr id="501" name="Google Shape;501;p12"/>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502" name="Google Shape;502;p12"/>
          <p:cNvPicPr preferRelativeResize="0"/>
          <p:nvPr>
            <p:ph idx="3" type="pic"/>
          </p:nvPr>
        </p:nvPicPr>
        <p:blipFill rotWithShape="1">
          <a:blip r:embed="rId3">
            <a:alphaModFix/>
          </a:blip>
          <a:srcRect b="8043" l="0" r="0" t="8042"/>
          <a:stretch/>
        </p:blipFill>
        <p:spPr>
          <a:xfrm>
            <a:off x="5217319" y="1450975"/>
            <a:ext cx="6974680" cy="3935414"/>
          </a:xfrm>
          <a:prstGeom prst="rect">
            <a:avLst/>
          </a:prstGeom>
          <a:solidFill>
            <a:srgbClr val="F2F2F2">
              <a:alpha val="69803"/>
            </a:srgbClr>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8"/>
                                        </p:tgtEl>
                                        <p:attrNameLst>
                                          <p:attrName>style.visibility</p:attrName>
                                        </p:attrNameLst>
                                      </p:cBhvr>
                                      <p:to>
                                        <p:strVal val="visible"/>
                                      </p:to>
                                    </p:set>
                                    <p:anim calcmode="lin" valueType="num">
                                      <p:cBhvr additive="base">
                                        <p:cTn dur="500"/>
                                        <p:tgtEl>
                                          <p:spTgt spid="49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2"/>
                                        </p:tgtEl>
                                        <p:attrNameLst>
                                          <p:attrName>style.visibility</p:attrName>
                                        </p:attrNameLst>
                                      </p:cBhvr>
                                      <p:to>
                                        <p:strVal val="visible"/>
                                      </p:to>
                                    </p:set>
                                    <p:anim calcmode="lin" valueType="num">
                                      <p:cBhvr additive="base">
                                        <p:cTn dur="500"/>
                                        <p:tgtEl>
                                          <p:spTgt spid="50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9">
                                            <p:txEl>
                                              <p:pRg end="0" st="0"/>
                                            </p:txEl>
                                          </p:spTgt>
                                        </p:tgtEl>
                                        <p:attrNameLst>
                                          <p:attrName>style.visibility</p:attrName>
                                        </p:attrNameLst>
                                      </p:cBhvr>
                                      <p:to>
                                        <p:strVal val="visible"/>
                                      </p:to>
                                    </p:set>
                                    <p:anim calcmode="lin" valueType="num">
                                      <p:cBhvr additive="base">
                                        <p:cTn dur="500"/>
                                        <p:tgtEl>
                                          <p:spTgt spid="499">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00">
                                            <p:txEl>
                                              <p:pRg end="0" st="0"/>
                                            </p:txEl>
                                          </p:spTgt>
                                        </p:tgtEl>
                                        <p:attrNameLst>
                                          <p:attrName>style.visibility</p:attrName>
                                        </p:attrNameLst>
                                      </p:cBhvr>
                                      <p:to>
                                        <p:strVal val="visible"/>
                                      </p:to>
                                    </p:set>
                                    <p:anim calcmode="lin" valueType="num">
                                      <p:cBhvr additive="base">
                                        <p:cTn dur="500"/>
                                        <p:tgtEl>
                                          <p:spTgt spid="500">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00">
                                            <p:txEl>
                                              <p:pRg end="1" st="1"/>
                                            </p:txEl>
                                          </p:spTgt>
                                        </p:tgtEl>
                                        <p:attrNameLst>
                                          <p:attrName>style.visibility</p:attrName>
                                        </p:attrNameLst>
                                      </p:cBhvr>
                                      <p:to>
                                        <p:strVal val="visible"/>
                                      </p:to>
                                    </p:set>
                                    <p:anim calcmode="lin" valueType="num">
                                      <p:cBhvr additive="base">
                                        <p:cTn dur="500"/>
                                        <p:tgtEl>
                                          <p:spTgt spid="50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13"/>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3200"/>
              <a:buFont typeface="Arial Black"/>
              <a:buNone/>
            </a:pPr>
            <a:r>
              <a:rPr lang="en-US"/>
              <a:t>2. Era Komputasi Analog (Komputasi Mekanik)</a:t>
            </a:r>
            <a:endParaRPr/>
          </a:p>
        </p:txBody>
      </p:sp>
      <p:sp>
        <p:nvSpPr>
          <p:cNvPr id="509" name="Google Shape;509;p13"/>
          <p:cNvSpPr txBox="1"/>
          <p:nvPr>
            <p:ph idx="2" type="body"/>
          </p:nvPr>
        </p:nvSpPr>
        <p:spPr>
          <a:xfrm>
            <a:off x="431800" y="1582738"/>
            <a:ext cx="3975100" cy="1092223"/>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US"/>
              <a:t>Pascaline</a:t>
            </a:r>
            <a:endParaRPr/>
          </a:p>
        </p:txBody>
      </p:sp>
      <p:sp>
        <p:nvSpPr>
          <p:cNvPr id="510" name="Google Shape;510;p13"/>
          <p:cNvSpPr txBox="1"/>
          <p:nvPr>
            <p:ph idx="1" type="body"/>
          </p:nvPr>
        </p:nvSpPr>
        <p:spPr>
          <a:xfrm>
            <a:off x="432000" y="2988860"/>
            <a:ext cx="3974900" cy="3090477"/>
          </a:xfrm>
          <a:prstGeom prst="rect">
            <a:avLst/>
          </a:prstGeom>
          <a:noFill/>
          <a:ln>
            <a:noFill/>
          </a:ln>
        </p:spPr>
        <p:txBody>
          <a:bodyPr anchorCtr="0" anchor="t" bIns="0" lIns="0" spcFirstLastPara="1" rIns="0" wrap="square" tIns="0">
            <a:noAutofit/>
          </a:bodyPr>
          <a:lstStyle/>
          <a:p>
            <a:pPr indent="-266700" lvl="0" marL="266700" rtl="0" algn="just">
              <a:lnSpc>
                <a:spcPct val="100000"/>
              </a:lnSpc>
              <a:spcBef>
                <a:spcPts val="0"/>
              </a:spcBef>
              <a:spcAft>
                <a:spcPts val="0"/>
              </a:spcAft>
              <a:buSzPts val="1800"/>
              <a:buChar char="○"/>
            </a:pPr>
            <a:r>
              <a:rPr lang="en-US"/>
              <a:t>diperbaiki tahun 1694, oleh ilmuwan Jerman, </a:t>
            </a:r>
            <a:r>
              <a:rPr i="1" lang="en-US"/>
              <a:t>Gottfred Wilhem von Leibniz</a:t>
            </a:r>
            <a:r>
              <a:rPr lang="en-US"/>
              <a:t> (1646-1716) sehingga dapat mengalikan. Mulai tahun 1820, kalkulator mekanik mulai populer. </a:t>
            </a:r>
            <a:endParaRPr i="1"/>
          </a:p>
          <a:p>
            <a:pPr indent="-266700" lvl="0" marL="266700" rtl="0" algn="just">
              <a:lnSpc>
                <a:spcPct val="100000"/>
              </a:lnSpc>
              <a:spcBef>
                <a:spcPts val="1500"/>
              </a:spcBef>
              <a:spcAft>
                <a:spcPts val="0"/>
              </a:spcAft>
              <a:buSzPts val="1800"/>
              <a:buChar char="○"/>
            </a:pPr>
            <a:r>
              <a:rPr i="1" lang="en-US"/>
              <a:t>Charles Xavier Thomas de Colmar</a:t>
            </a:r>
            <a:r>
              <a:rPr lang="en-US"/>
              <a:t> menemukan mesin yang dapat melakukan empat fungsi aritmatik dasar 🡆 Arithometer </a:t>
            </a:r>
            <a:endParaRPr/>
          </a:p>
        </p:txBody>
      </p:sp>
      <p:sp>
        <p:nvSpPr>
          <p:cNvPr id="511" name="Google Shape;511;p13"/>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512" name="Google Shape;512;p13"/>
          <p:cNvPicPr preferRelativeResize="0"/>
          <p:nvPr>
            <p:ph idx="3" type="pic"/>
          </p:nvPr>
        </p:nvPicPr>
        <p:blipFill rotWithShape="1">
          <a:blip r:embed="rId3">
            <a:alphaModFix/>
          </a:blip>
          <a:srcRect b="9781" l="0" r="0" t="9782"/>
          <a:stretch/>
        </p:blipFill>
        <p:spPr>
          <a:xfrm>
            <a:off x="5217319" y="1450975"/>
            <a:ext cx="6974680" cy="3935414"/>
          </a:xfrm>
          <a:prstGeom prst="rect">
            <a:avLst/>
          </a:prstGeom>
          <a:solidFill>
            <a:srgbClr val="F2F2F2">
              <a:alpha val="69803"/>
            </a:srgbClr>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8"/>
                                        </p:tgtEl>
                                        <p:attrNameLst>
                                          <p:attrName>style.visibility</p:attrName>
                                        </p:attrNameLst>
                                      </p:cBhvr>
                                      <p:to>
                                        <p:strVal val="visible"/>
                                      </p:to>
                                    </p:set>
                                    <p:anim calcmode="lin" valueType="num">
                                      <p:cBhvr additive="base">
                                        <p:cTn dur="500"/>
                                        <p:tgtEl>
                                          <p:spTgt spid="5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12"/>
                                        </p:tgtEl>
                                        <p:attrNameLst>
                                          <p:attrName>style.visibility</p:attrName>
                                        </p:attrNameLst>
                                      </p:cBhvr>
                                      <p:to>
                                        <p:strVal val="visible"/>
                                      </p:to>
                                    </p:set>
                                    <p:anim calcmode="lin" valueType="num">
                                      <p:cBhvr additive="base">
                                        <p:cTn dur="500"/>
                                        <p:tgtEl>
                                          <p:spTgt spid="51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9">
                                            <p:txEl>
                                              <p:pRg end="0" st="0"/>
                                            </p:txEl>
                                          </p:spTgt>
                                        </p:tgtEl>
                                        <p:attrNameLst>
                                          <p:attrName>style.visibility</p:attrName>
                                        </p:attrNameLst>
                                      </p:cBhvr>
                                      <p:to>
                                        <p:strVal val="visible"/>
                                      </p:to>
                                    </p:set>
                                    <p:anim calcmode="lin" valueType="num">
                                      <p:cBhvr additive="base">
                                        <p:cTn dur="500"/>
                                        <p:tgtEl>
                                          <p:spTgt spid="509">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10">
                                            <p:txEl>
                                              <p:pRg end="0" st="0"/>
                                            </p:txEl>
                                          </p:spTgt>
                                        </p:tgtEl>
                                        <p:attrNameLst>
                                          <p:attrName>style.visibility</p:attrName>
                                        </p:attrNameLst>
                                      </p:cBhvr>
                                      <p:to>
                                        <p:strVal val="visible"/>
                                      </p:to>
                                    </p:set>
                                    <p:anim calcmode="lin" valueType="num">
                                      <p:cBhvr additive="base">
                                        <p:cTn dur="500"/>
                                        <p:tgtEl>
                                          <p:spTgt spid="510">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10">
                                            <p:txEl>
                                              <p:pRg end="1" st="1"/>
                                            </p:txEl>
                                          </p:spTgt>
                                        </p:tgtEl>
                                        <p:attrNameLst>
                                          <p:attrName>style.visibility</p:attrName>
                                        </p:attrNameLst>
                                      </p:cBhvr>
                                      <p:to>
                                        <p:strVal val="visible"/>
                                      </p:to>
                                    </p:set>
                                    <p:anim calcmode="lin" valueType="num">
                                      <p:cBhvr additive="base">
                                        <p:cTn dur="500"/>
                                        <p:tgtEl>
                                          <p:spTgt spid="51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14"/>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3200"/>
              <a:buFont typeface="Arial Black"/>
              <a:buNone/>
            </a:pPr>
            <a:r>
              <a:rPr lang="en-US"/>
              <a:t>3. Era Mesin Analitik (Babbage’s Engine)</a:t>
            </a:r>
            <a:endParaRPr/>
          </a:p>
        </p:txBody>
      </p:sp>
      <p:sp>
        <p:nvSpPr>
          <p:cNvPr id="519" name="Google Shape;519;p14"/>
          <p:cNvSpPr txBox="1"/>
          <p:nvPr>
            <p:ph idx="2" type="body"/>
          </p:nvPr>
        </p:nvSpPr>
        <p:spPr>
          <a:xfrm>
            <a:off x="431800" y="1582738"/>
            <a:ext cx="3975100" cy="1255996"/>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US"/>
              <a:t>Awal mula komputer yang sebenarnya</a:t>
            </a:r>
            <a:endParaRPr/>
          </a:p>
        </p:txBody>
      </p:sp>
      <p:sp>
        <p:nvSpPr>
          <p:cNvPr id="520" name="Google Shape;520;p14"/>
          <p:cNvSpPr txBox="1"/>
          <p:nvPr>
            <p:ph idx="1" type="body"/>
          </p:nvPr>
        </p:nvSpPr>
        <p:spPr>
          <a:xfrm>
            <a:off x="432000" y="3029804"/>
            <a:ext cx="3974900" cy="2854792"/>
          </a:xfrm>
          <a:prstGeom prst="rect">
            <a:avLst/>
          </a:prstGeom>
          <a:noFill/>
          <a:ln>
            <a:noFill/>
          </a:ln>
        </p:spPr>
        <p:txBody>
          <a:bodyPr anchorCtr="0" anchor="t" bIns="0" lIns="0" spcFirstLastPara="1" rIns="0" wrap="square" tIns="0">
            <a:noAutofit/>
          </a:bodyPr>
          <a:lstStyle/>
          <a:p>
            <a:pPr indent="-266700" lvl="0" marL="266700" rtl="0" algn="just">
              <a:lnSpc>
                <a:spcPct val="100000"/>
              </a:lnSpc>
              <a:spcBef>
                <a:spcPts val="0"/>
              </a:spcBef>
              <a:spcAft>
                <a:spcPts val="0"/>
              </a:spcAft>
              <a:buSzPts val="1800"/>
              <a:buChar char="○"/>
            </a:pPr>
            <a:r>
              <a:rPr lang="en-US"/>
              <a:t>dimulai ketika seorang profesor matematika Inggris, </a:t>
            </a:r>
            <a:r>
              <a:rPr i="1" lang="en-US"/>
              <a:t>Charles Babbage</a:t>
            </a:r>
            <a:r>
              <a:rPr lang="en-US"/>
              <a:t> (1791-1871). Pada tahun 1822 membuat mesin untuk melakukan perhitungan persamaan differensial (</a:t>
            </a:r>
            <a:r>
              <a:rPr i="1" lang="en-US"/>
              <a:t>Mesin Differensial).</a:t>
            </a:r>
            <a:endParaRPr/>
          </a:p>
          <a:p>
            <a:pPr indent="-266700" lvl="0" marL="266700" rtl="0" algn="just">
              <a:lnSpc>
                <a:spcPct val="100000"/>
              </a:lnSpc>
              <a:spcBef>
                <a:spcPts val="1500"/>
              </a:spcBef>
              <a:spcAft>
                <a:spcPts val="0"/>
              </a:spcAft>
              <a:buSzPts val="1800"/>
              <a:buChar char="○"/>
            </a:pPr>
            <a:r>
              <a:rPr lang="en-US">
                <a:latin typeface="Tahoma"/>
                <a:ea typeface="Tahoma"/>
                <a:cs typeface="Tahoma"/>
                <a:sym typeface="Tahoma"/>
              </a:rPr>
              <a:t>Dengan menggunakan tenaga uap, mesin tersebut dapat menyimpan program, dapat melakukan kalkulasi serta mencetak hasilnya secara otomatis.</a:t>
            </a:r>
            <a:endParaRPr/>
          </a:p>
        </p:txBody>
      </p:sp>
      <p:sp>
        <p:nvSpPr>
          <p:cNvPr id="521" name="Google Shape;521;p14"/>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522" name="Google Shape;522;p14"/>
          <p:cNvPicPr preferRelativeResize="0"/>
          <p:nvPr>
            <p:ph idx="3" type="pic"/>
          </p:nvPr>
        </p:nvPicPr>
        <p:blipFill rotWithShape="1">
          <a:blip r:embed="rId3">
            <a:alphaModFix/>
          </a:blip>
          <a:srcRect b="26332" l="0" r="0" t="26332"/>
          <a:stretch/>
        </p:blipFill>
        <p:spPr>
          <a:xfrm>
            <a:off x="5217319" y="1450975"/>
            <a:ext cx="6974680" cy="3935414"/>
          </a:xfrm>
          <a:prstGeom prst="rect">
            <a:avLst/>
          </a:prstGeom>
          <a:solidFill>
            <a:srgbClr val="F2F2F2">
              <a:alpha val="69803"/>
            </a:srgbClr>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18"/>
                                        </p:tgtEl>
                                        <p:attrNameLst>
                                          <p:attrName>style.visibility</p:attrName>
                                        </p:attrNameLst>
                                      </p:cBhvr>
                                      <p:to>
                                        <p:strVal val="visible"/>
                                      </p:to>
                                    </p:set>
                                    <p:anim calcmode="lin" valueType="num">
                                      <p:cBhvr additive="base">
                                        <p:cTn dur="500"/>
                                        <p:tgtEl>
                                          <p:spTgt spid="51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22"/>
                                        </p:tgtEl>
                                        <p:attrNameLst>
                                          <p:attrName>style.visibility</p:attrName>
                                        </p:attrNameLst>
                                      </p:cBhvr>
                                      <p:to>
                                        <p:strVal val="visible"/>
                                      </p:to>
                                    </p:set>
                                    <p:anim calcmode="lin" valueType="num">
                                      <p:cBhvr additive="base">
                                        <p:cTn dur="500"/>
                                        <p:tgtEl>
                                          <p:spTgt spid="52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19">
                                            <p:txEl>
                                              <p:pRg end="0" st="0"/>
                                            </p:txEl>
                                          </p:spTgt>
                                        </p:tgtEl>
                                        <p:attrNameLst>
                                          <p:attrName>style.visibility</p:attrName>
                                        </p:attrNameLst>
                                      </p:cBhvr>
                                      <p:to>
                                        <p:strVal val="visible"/>
                                      </p:to>
                                    </p:set>
                                    <p:anim calcmode="lin" valueType="num">
                                      <p:cBhvr additive="base">
                                        <p:cTn dur="500"/>
                                        <p:tgtEl>
                                          <p:spTgt spid="519">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20">
                                            <p:txEl>
                                              <p:pRg end="0" st="0"/>
                                            </p:txEl>
                                          </p:spTgt>
                                        </p:tgtEl>
                                        <p:attrNameLst>
                                          <p:attrName>style.visibility</p:attrName>
                                        </p:attrNameLst>
                                      </p:cBhvr>
                                      <p:to>
                                        <p:strVal val="visible"/>
                                      </p:to>
                                    </p:set>
                                    <p:anim calcmode="lin" valueType="num">
                                      <p:cBhvr additive="base">
                                        <p:cTn dur="500"/>
                                        <p:tgtEl>
                                          <p:spTgt spid="520">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20">
                                            <p:txEl>
                                              <p:pRg end="1" st="1"/>
                                            </p:txEl>
                                          </p:spTgt>
                                        </p:tgtEl>
                                        <p:attrNameLst>
                                          <p:attrName>style.visibility</p:attrName>
                                        </p:attrNameLst>
                                      </p:cBhvr>
                                      <p:to>
                                        <p:strVal val="visible"/>
                                      </p:to>
                                    </p:set>
                                    <p:anim calcmode="lin" valueType="num">
                                      <p:cBhvr additive="base">
                                        <p:cTn dur="500"/>
                                        <p:tgtEl>
                                          <p:spTgt spid="52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15"/>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3200"/>
              <a:buFont typeface="Arial Black"/>
              <a:buNone/>
            </a:pPr>
            <a:r>
              <a:rPr lang="en-US"/>
              <a:t>3. Era Mesin Analitik (Babbage’s Engine)</a:t>
            </a:r>
            <a:endParaRPr/>
          </a:p>
        </p:txBody>
      </p:sp>
      <p:sp>
        <p:nvSpPr>
          <p:cNvPr id="529" name="Google Shape;529;p15"/>
          <p:cNvSpPr txBox="1"/>
          <p:nvPr>
            <p:ph idx="2" type="body"/>
          </p:nvPr>
        </p:nvSpPr>
        <p:spPr>
          <a:xfrm>
            <a:off x="431800" y="1582738"/>
            <a:ext cx="3975100" cy="1255996"/>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US"/>
              <a:t>Kemudian Babbage</a:t>
            </a:r>
            <a:endParaRPr/>
          </a:p>
        </p:txBody>
      </p:sp>
      <p:sp>
        <p:nvSpPr>
          <p:cNvPr id="530" name="Google Shape;530;p15"/>
          <p:cNvSpPr txBox="1"/>
          <p:nvPr>
            <p:ph idx="1" type="body"/>
          </p:nvPr>
        </p:nvSpPr>
        <p:spPr>
          <a:xfrm>
            <a:off x="432000" y="3029804"/>
            <a:ext cx="3974900" cy="2854792"/>
          </a:xfrm>
          <a:prstGeom prst="rect">
            <a:avLst/>
          </a:prstGeom>
          <a:noFill/>
          <a:ln>
            <a:noFill/>
          </a:ln>
        </p:spPr>
        <p:txBody>
          <a:bodyPr anchorCtr="0" anchor="t" bIns="0" lIns="0" spcFirstLastPara="1" rIns="0" wrap="square" tIns="0">
            <a:noAutofit/>
          </a:bodyPr>
          <a:lstStyle/>
          <a:p>
            <a:pPr indent="-266700" lvl="0" marL="266700" rtl="0" algn="just">
              <a:lnSpc>
                <a:spcPct val="100000"/>
              </a:lnSpc>
              <a:spcBef>
                <a:spcPts val="0"/>
              </a:spcBef>
              <a:spcAft>
                <a:spcPts val="0"/>
              </a:spcAft>
              <a:buSzPts val="1800"/>
              <a:buChar char="○"/>
            </a:pPr>
            <a:r>
              <a:rPr lang="en-US"/>
              <a:t>memulai membuat komputer </a:t>
            </a:r>
            <a:r>
              <a:rPr i="1" lang="en-US"/>
              <a:t>general-purpose </a:t>
            </a:r>
            <a:r>
              <a:rPr lang="en-US"/>
              <a:t>yang pertama, yang disebut </a:t>
            </a:r>
            <a:r>
              <a:rPr i="1" lang="en-US"/>
              <a:t>Analytical Engine</a:t>
            </a:r>
            <a:r>
              <a:rPr lang="en-US"/>
              <a:t>. Dibantu Asisten Babbage, Augusta Ada King (1815-1842) </a:t>
            </a:r>
            <a:endParaRPr/>
          </a:p>
        </p:txBody>
      </p:sp>
      <p:sp>
        <p:nvSpPr>
          <p:cNvPr id="531" name="Google Shape;531;p15"/>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532" name="Google Shape;532;p15"/>
          <p:cNvPicPr preferRelativeResize="0"/>
          <p:nvPr>
            <p:ph idx="3" type="pic"/>
          </p:nvPr>
        </p:nvPicPr>
        <p:blipFill rotWithShape="1">
          <a:blip r:embed="rId3">
            <a:alphaModFix/>
          </a:blip>
          <a:srcRect b="22913" l="0" r="0" t="22913"/>
          <a:stretch/>
        </p:blipFill>
        <p:spPr>
          <a:xfrm>
            <a:off x="5217319" y="1450975"/>
            <a:ext cx="6974680" cy="3935414"/>
          </a:xfrm>
          <a:prstGeom prst="rect">
            <a:avLst/>
          </a:prstGeom>
          <a:solidFill>
            <a:srgbClr val="F2F2F2">
              <a:alpha val="69803"/>
            </a:srgbClr>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28"/>
                                        </p:tgtEl>
                                        <p:attrNameLst>
                                          <p:attrName>style.visibility</p:attrName>
                                        </p:attrNameLst>
                                      </p:cBhvr>
                                      <p:to>
                                        <p:strVal val="visible"/>
                                      </p:to>
                                    </p:set>
                                    <p:anim calcmode="lin" valueType="num">
                                      <p:cBhvr additive="base">
                                        <p:cTn dur="500"/>
                                        <p:tgtEl>
                                          <p:spTgt spid="52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32"/>
                                        </p:tgtEl>
                                        <p:attrNameLst>
                                          <p:attrName>style.visibility</p:attrName>
                                        </p:attrNameLst>
                                      </p:cBhvr>
                                      <p:to>
                                        <p:strVal val="visible"/>
                                      </p:to>
                                    </p:set>
                                    <p:anim calcmode="lin" valueType="num">
                                      <p:cBhvr additive="base">
                                        <p:cTn dur="500"/>
                                        <p:tgtEl>
                                          <p:spTgt spid="53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29">
                                            <p:txEl>
                                              <p:pRg end="0" st="0"/>
                                            </p:txEl>
                                          </p:spTgt>
                                        </p:tgtEl>
                                        <p:attrNameLst>
                                          <p:attrName>style.visibility</p:attrName>
                                        </p:attrNameLst>
                                      </p:cBhvr>
                                      <p:to>
                                        <p:strVal val="visible"/>
                                      </p:to>
                                    </p:set>
                                    <p:anim calcmode="lin" valueType="num">
                                      <p:cBhvr additive="base">
                                        <p:cTn dur="500"/>
                                        <p:tgtEl>
                                          <p:spTgt spid="529">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30">
                                            <p:txEl>
                                              <p:pRg end="0" st="0"/>
                                            </p:txEl>
                                          </p:spTgt>
                                        </p:tgtEl>
                                        <p:attrNameLst>
                                          <p:attrName>style.visibility</p:attrName>
                                        </p:attrNameLst>
                                      </p:cBhvr>
                                      <p:to>
                                        <p:strVal val="visible"/>
                                      </p:to>
                                    </p:set>
                                    <p:anim calcmode="lin" valueType="num">
                                      <p:cBhvr additive="base">
                                        <p:cTn dur="500"/>
                                        <p:tgtEl>
                                          <p:spTgt spid="53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descr="Desktop screenshot" id="538" name="Google Shape;538;p16"/>
          <p:cNvPicPr preferRelativeResize="0"/>
          <p:nvPr/>
        </p:nvPicPr>
        <p:blipFill rotWithShape="1">
          <a:blip r:embed="rId3">
            <a:alphaModFix/>
          </a:blip>
          <a:srcRect b="0" l="160" r="160" t="0"/>
          <a:stretch/>
        </p:blipFill>
        <p:spPr>
          <a:xfrm>
            <a:off x="5217320" y="1450975"/>
            <a:ext cx="6974680" cy="3935414"/>
          </a:xfrm>
          <a:prstGeom prst="rect">
            <a:avLst/>
          </a:prstGeom>
          <a:solidFill>
            <a:srgbClr val="F2F2F2">
              <a:alpha val="69803"/>
            </a:srgbClr>
          </a:solidFill>
          <a:ln>
            <a:noFill/>
          </a:ln>
        </p:spPr>
      </p:pic>
      <p:sp>
        <p:nvSpPr>
          <p:cNvPr id="539" name="Google Shape;539;p16"/>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3200"/>
              <a:buFont typeface="Arial Black"/>
              <a:buNone/>
            </a:pPr>
            <a:r>
              <a:rPr lang="en-US"/>
              <a:t>3. Era Mesin Analitik (Babbage’s Engine)</a:t>
            </a:r>
            <a:endParaRPr/>
          </a:p>
        </p:txBody>
      </p:sp>
      <p:sp>
        <p:nvSpPr>
          <p:cNvPr id="540" name="Google Shape;540;p16"/>
          <p:cNvSpPr txBox="1"/>
          <p:nvPr>
            <p:ph idx="2" type="body"/>
          </p:nvPr>
        </p:nvSpPr>
        <p:spPr>
          <a:xfrm>
            <a:off x="431800" y="1582738"/>
            <a:ext cx="3975100" cy="1255996"/>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US"/>
              <a:t>Mesin Analitik</a:t>
            </a:r>
            <a:endParaRPr/>
          </a:p>
        </p:txBody>
      </p:sp>
      <p:sp>
        <p:nvSpPr>
          <p:cNvPr id="541" name="Google Shape;541;p16"/>
          <p:cNvSpPr txBox="1"/>
          <p:nvPr>
            <p:ph idx="1" type="body"/>
          </p:nvPr>
        </p:nvSpPr>
        <p:spPr>
          <a:xfrm>
            <a:off x="432000" y="3029804"/>
            <a:ext cx="3974900" cy="2854792"/>
          </a:xfrm>
          <a:prstGeom prst="rect">
            <a:avLst/>
          </a:prstGeom>
          <a:noFill/>
          <a:ln>
            <a:noFill/>
          </a:ln>
        </p:spPr>
        <p:txBody>
          <a:bodyPr anchorCtr="0" anchor="t" bIns="0" lIns="0" spcFirstLastPara="1" rIns="0" wrap="square" tIns="0">
            <a:noAutofit/>
          </a:bodyPr>
          <a:lstStyle/>
          <a:p>
            <a:pPr indent="0" lvl="0" marL="0" rtl="0" algn="just">
              <a:lnSpc>
                <a:spcPct val="100000"/>
              </a:lnSpc>
              <a:spcBef>
                <a:spcPts val="0"/>
              </a:spcBef>
              <a:spcAft>
                <a:spcPts val="0"/>
              </a:spcAft>
              <a:buSzPts val="1800"/>
              <a:buFont typeface="Noto Sans Symbols"/>
              <a:buNone/>
            </a:pPr>
            <a:r>
              <a:rPr lang="en-US"/>
              <a:t>akan mampu melakukan</a:t>
            </a:r>
            <a:endParaRPr/>
          </a:p>
          <a:p>
            <a:pPr indent="-114300" lvl="0" marL="0" rtl="0" algn="just">
              <a:lnSpc>
                <a:spcPct val="100000"/>
              </a:lnSpc>
              <a:spcBef>
                <a:spcPts val="1500"/>
              </a:spcBef>
              <a:spcAft>
                <a:spcPts val="0"/>
              </a:spcAft>
              <a:buSzPts val="1800"/>
              <a:buChar char="○"/>
            </a:pPr>
            <a:r>
              <a:rPr lang="en-US"/>
              <a:t> Operasi matematik apa saja</a:t>
            </a:r>
            <a:endParaRPr/>
          </a:p>
          <a:p>
            <a:pPr indent="-114300" lvl="0" marL="0" rtl="0" algn="just">
              <a:lnSpc>
                <a:spcPct val="100000"/>
              </a:lnSpc>
              <a:spcBef>
                <a:spcPts val="1500"/>
              </a:spcBef>
              <a:spcAft>
                <a:spcPts val="0"/>
              </a:spcAft>
              <a:buSzPts val="1800"/>
              <a:buChar char="○"/>
            </a:pPr>
            <a:r>
              <a:rPr lang="en-US"/>
              <a:t> Menggunakan program yang tersimpan</a:t>
            </a:r>
            <a:endParaRPr/>
          </a:p>
          <a:p>
            <a:pPr indent="0" lvl="0" marL="0" rtl="0" algn="just">
              <a:lnSpc>
                <a:spcPct val="100000"/>
              </a:lnSpc>
              <a:spcBef>
                <a:spcPts val="1500"/>
              </a:spcBef>
              <a:spcAft>
                <a:spcPts val="0"/>
              </a:spcAft>
              <a:buSzPts val="1800"/>
              <a:buFont typeface="Noto Sans Symbols"/>
              <a:buNone/>
            </a:pPr>
            <a:r>
              <a:rPr lang="en-US"/>
              <a:t>Operasi mesin ini menggunakan kartu berlubang sebagai instruksi program </a:t>
            </a:r>
            <a:endParaRPr/>
          </a:p>
        </p:txBody>
      </p:sp>
      <p:sp>
        <p:nvSpPr>
          <p:cNvPr id="542" name="Google Shape;542;p16"/>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543" name="Google Shape;543;p16"/>
          <p:cNvSpPr/>
          <p:nvPr>
            <p:ph idx="3" type="pic"/>
          </p:nvPr>
        </p:nvSpPr>
        <p:spPr>
          <a:xfrm>
            <a:off x="5217319" y="1450975"/>
            <a:ext cx="6974680" cy="3935414"/>
          </a:xfrm>
          <a:prstGeom prst="rect">
            <a:avLst/>
          </a:prstGeom>
          <a:solidFill>
            <a:srgbClr val="F2F2F2">
              <a:alpha val="69803"/>
            </a:srgbClr>
          </a:solidFill>
          <a:ln>
            <a:noFill/>
          </a:ln>
        </p:spPr>
      </p:sp>
      <p:pic>
        <p:nvPicPr>
          <p:cNvPr id="544" name="Google Shape;544;p16"/>
          <p:cNvPicPr preferRelativeResize="0"/>
          <p:nvPr/>
        </p:nvPicPr>
        <p:blipFill rotWithShape="1">
          <a:blip r:embed="rId4">
            <a:alphaModFix/>
          </a:blip>
          <a:srcRect b="0" l="0" r="50320" t="0"/>
          <a:stretch/>
        </p:blipFill>
        <p:spPr>
          <a:xfrm>
            <a:off x="6716635" y="2166024"/>
            <a:ext cx="3974900" cy="1212850"/>
          </a:xfrm>
          <a:prstGeom prst="rect">
            <a:avLst/>
          </a:prstGeom>
          <a:noFill/>
          <a:ln>
            <a:noFill/>
          </a:ln>
        </p:spPr>
      </p:pic>
      <p:pic>
        <p:nvPicPr>
          <p:cNvPr id="545" name="Google Shape;545;p16"/>
          <p:cNvPicPr preferRelativeResize="0"/>
          <p:nvPr/>
        </p:nvPicPr>
        <p:blipFill rotWithShape="1">
          <a:blip r:embed="rId4">
            <a:alphaModFix/>
          </a:blip>
          <a:srcRect b="0" l="50306" r="0" t="0"/>
          <a:stretch/>
        </p:blipFill>
        <p:spPr>
          <a:xfrm>
            <a:off x="6716635" y="3378874"/>
            <a:ext cx="3976048" cy="1212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39"/>
                                        </p:tgtEl>
                                        <p:attrNameLst>
                                          <p:attrName>style.visibility</p:attrName>
                                        </p:attrNameLst>
                                      </p:cBhvr>
                                      <p:to>
                                        <p:strVal val="visible"/>
                                      </p:to>
                                    </p:set>
                                    <p:anim calcmode="lin" valueType="num">
                                      <p:cBhvr additive="base">
                                        <p:cTn dur="500"/>
                                        <p:tgtEl>
                                          <p:spTgt spid="53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44"/>
                                        </p:tgtEl>
                                        <p:attrNameLst>
                                          <p:attrName>style.visibility</p:attrName>
                                        </p:attrNameLst>
                                      </p:cBhvr>
                                      <p:to>
                                        <p:strVal val="visible"/>
                                      </p:to>
                                    </p:set>
                                    <p:anim calcmode="lin" valueType="num">
                                      <p:cBhvr additive="base">
                                        <p:cTn dur="500"/>
                                        <p:tgtEl>
                                          <p:spTgt spid="54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45"/>
                                        </p:tgtEl>
                                        <p:attrNameLst>
                                          <p:attrName>style.visibility</p:attrName>
                                        </p:attrNameLst>
                                      </p:cBhvr>
                                      <p:to>
                                        <p:strVal val="visible"/>
                                      </p:to>
                                    </p:set>
                                    <p:anim calcmode="lin" valueType="num">
                                      <p:cBhvr additive="base">
                                        <p:cTn dur="500"/>
                                        <p:tgtEl>
                                          <p:spTgt spid="54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40">
                                            <p:txEl>
                                              <p:pRg end="0" st="0"/>
                                            </p:txEl>
                                          </p:spTgt>
                                        </p:tgtEl>
                                        <p:attrNameLst>
                                          <p:attrName>style.visibility</p:attrName>
                                        </p:attrNameLst>
                                      </p:cBhvr>
                                      <p:to>
                                        <p:strVal val="visible"/>
                                      </p:to>
                                    </p:set>
                                    <p:anim calcmode="lin" valueType="num">
                                      <p:cBhvr additive="base">
                                        <p:cTn dur="500"/>
                                        <p:tgtEl>
                                          <p:spTgt spid="540">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41">
                                            <p:txEl>
                                              <p:pRg end="0" st="0"/>
                                            </p:txEl>
                                          </p:spTgt>
                                        </p:tgtEl>
                                        <p:attrNameLst>
                                          <p:attrName>style.visibility</p:attrName>
                                        </p:attrNameLst>
                                      </p:cBhvr>
                                      <p:to>
                                        <p:strVal val="visible"/>
                                      </p:to>
                                    </p:set>
                                    <p:anim calcmode="lin" valueType="num">
                                      <p:cBhvr additive="base">
                                        <p:cTn dur="500"/>
                                        <p:tgtEl>
                                          <p:spTgt spid="541">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41">
                                            <p:txEl>
                                              <p:pRg end="1" st="1"/>
                                            </p:txEl>
                                          </p:spTgt>
                                        </p:tgtEl>
                                        <p:attrNameLst>
                                          <p:attrName>style.visibility</p:attrName>
                                        </p:attrNameLst>
                                      </p:cBhvr>
                                      <p:to>
                                        <p:strVal val="visible"/>
                                      </p:to>
                                    </p:set>
                                    <p:anim calcmode="lin" valueType="num">
                                      <p:cBhvr additive="base">
                                        <p:cTn dur="500"/>
                                        <p:tgtEl>
                                          <p:spTgt spid="541">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41">
                                            <p:txEl>
                                              <p:pRg end="2" st="2"/>
                                            </p:txEl>
                                          </p:spTgt>
                                        </p:tgtEl>
                                        <p:attrNameLst>
                                          <p:attrName>style.visibility</p:attrName>
                                        </p:attrNameLst>
                                      </p:cBhvr>
                                      <p:to>
                                        <p:strVal val="visible"/>
                                      </p:to>
                                    </p:set>
                                    <p:anim calcmode="lin" valueType="num">
                                      <p:cBhvr additive="base">
                                        <p:cTn dur="500"/>
                                        <p:tgtEl>
                                          <p:spTgt spid="541">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41">
                                            <p:txEl>
                                              <p:pRg end="3" st="3"/>
                                            </p:txEl>
                                          </p:spTgt>
                                        </p:tgtEl>
                                        <p:attrNameLst>
                                          <p:attrName>style.visibility</p:attrName>
                                        </p:attrNameLst>
                                      </p:cBhvr>
                                      <p:to>
                                        <p:strVal val="visible"/>
                                      </p:to>
                                    </p:set>
                                    <p:anim calcmode="lin" valueType="num">
                                      <p:cBhvr additive="base">
                                        <p:cTn dur="500"/>
                                        <p:tgtEl>
                                          <p:spTgt spid="541">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17"/>
          <p:cNvSpPr txBox="1"/>
          <p:nvPr>
            <p:ph idx="1" type="body"/>
          </p:nvPr>
        </p:nvSpPr>
        <p:spPr>
          <a:xfrm>
            <a:off x="431999" y="1583141"/>
            <a:ext cx="4416225" cy="4496198"/>
          </a:xfrm>
          <a:prstGeom prst="rect">
            <a:avLst/>
          </a:prstGeom>
          <a:noFill/>
          <a:ln>
            <a:noFill/>
          </a:ln>
        </p:spPr>
        <p:txBody>
          <a:bodyPr anchorCtr="0" anchor="b" bIns="0" lIns="0" spcFirstLastPara="1" rIns="0" wrap="square" tIns="0">
            <a:noAutofit/>
          </a:bodyPr>
          <a:lstStyle/>
          <a:p>
            <a:pPr indent="-266700" lvl="0" marL="266700" rtl="0" algn="just">
              <a:lnSpc>
                <a:spcPct val="90000"/>
              </a:lnSpc>
              <a:spcBef>
                <a:spcPts val="0"/>
              </a:spcBef>
              <a:spcAft>
                <a:spcPts val="0"/>
              </a:spcAft>
              <a:buSzPts val="1800"/>
              <a:buChar char="○"/>
            </a:pPr>
            <a:r>
              <a:rPr lang="en-US"/>
              <a:t>Pada 1889, Herman Hollerith (1860-1929) juga menerapkan prinsip kartu perforasi untuk melakukan penghitungan.</a:t>
            </a:r>
            <a:endParaRPr/>
          </a:p>
          <a:p>
            <a:pPr indent="-266700" lvl="0" marL="266700" rtl="0" algn="just">
              <a:lnSpc>
                <a:spcPct val="90000"/>
              </a:lnSpc>
              <a:spcBef>
                <a:spcPts val="1500"/>
              </a:spcBef>
              <a:spcAft>
                <a:spcPts val="0"/>
              </a:spcAft>
              <a:buSzPts val="1800"/>
              <a:buChar char="○"/>
            </a:pPr>
            <a:r>
              <a:rPr lang="en-US"/>
              <a:t>Selain memiliki keuntungan dalam bidang kecepatan, kartu tersebut berfungsi sebagai media penyimpan data. Tingkat kesalahan perhitungan juga dapat ditekan secara drastis.</a:t>
            </a:r>
            <a:endParaRPr/>
          </a:p>
          <a:p>
            <a:pPr indent="-266700" lvl="0" marL="266700" rtl="0" algn="just">
              <a:lnSpc>
                <a:spcPct val="90000"/>
              </a:lnSpc>
              <a:spcBef>
                <a:spcPts val="1500"/>
              </a:spcBef>
              <a:spcAft>
                <a:spcPts val="0"/>
              </a:spcAft>
              <a:buSzPts val="1800"/>
              <a:buChar char="○"/>
            </a:pPr>
            <a:r>
              <a:rPr lang="en-US"/>
              <a:t>Pada tahun 1903, John V. Atanasoff dan Clifford Berry mencoba membuat komputer elektrik yang menerapkan aljabar Boolean pada sirkuit elektrik.</a:t>
            </a:r>
            <a:endParaRPr/>
          </a:p>
          <a:p>
            <a:pPr indent="-266700" lvl="0" marL="266700" rtl="0" algn="just">
              <a:lnSpc>
                <a:spcPct val="90000"/>
              </a:lnSpc>
              <a:spcBef>
                <a:spcPts val="1500"/>
              </a:spcBef>
              <a:spcAft>
                <a:spcPts val="0"/>
              </a:spcAft>
              <a:buSzPts val="1800"/>
              <a:buChar char="○"/>
            </a:pPr>
            <a:r>
              <a:rPr lang="en-US"/>
              <a:t>Atanasoff dan Berry membuat komputer elektrik pertama di tahun 1940. </a:t>
            </a:r>
            <a:endParaRPr/>
          </a:p>
        </p:txBody>
      </p:sp>
      <p:pic>
        <p:nvPicPr>
          <p:cNvPr id="552" name="Google Shape;552;p17"/>
          <p:cNvPicPr preferRelativeResize="0"/>
          <p:nvPr>
            <p:ph idx="2" type="pic"/>
          </p:nvPr>
        </p:nvPicPr>
        <p:blipFill rotWithShape="1">
          <a:blip r:embed="rId3">
            <a:alphaModFix/>
          </a:blip>
          <a:srcRect b="0" l="0" r="0" t="0"/>
          <a:stretch/>
        </p:blipFill>
        <p:spPr>
          <a:xfrm>
            <a:off x="5353050" y="271070"/>
            <a:ext cx="6406950" cy="3858407"/>
          </a:xfrm>
          <a:prstGeom prst="rect">
            <a:avLst/>
          </a:prstGeom>
          <a:solidFill>
            <a:schemeClr val="dk1">
              <a:alpha val="69803"/>
            </a:schemeClr>
          </a:solidFill>
          <a:ln>
            <a:noFill/>
          </a:ln>
        </p:spPr>
      </p:pic>
      <p:sp>
        <p:nvSpPr>
          <p:cNvPr id="553" name="Google Shape;553;p17"/>
          <p:cNvSpPr txBox="1"/>
          <p:nvPr>
            <p:ph type="title"/>
          </p:nvPr>
        </p:nvSpPr>
        <p:spPr>
          <a:xfrm>
            <a:off x="5658103" y="3981451"/>
            <a:ext cx="5749483" cy="1343026"/>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3600"/>
              <a:buFont typeface="Arial Black"/>
              <a:buNone/>
            </a:pPr>
            <a:r>
              <a:rPr lang="en-US"/>
              <a:t>4. Era Komputer Modern</a:t>
            </a:r>
            <a:endParaRPr/>
          </a:p>
        </p:txBody>
      </p:sp>
      <p:cxnSp>
        <p:nvCxnSpPr>
          <p:cNvPr id="554" name="Google Shape;554;p17"/>
          <p:cNvCxnSpPr/>
          <p:nvPr/>
        </p:nvCxnSpPr>
        <p:spPr>
          <a:xfrm>
            <a:off x="5658103" y="5491163"/>
            <a:ext cx="4974545" cy="0"/>
          </a:xfrm>
          <a:prstGeom prst="straightConnector1">
            <a:avLst/>
          </a:prstGeom>
          <a:noFill/>
          <a:ln cap="flat" cmpd="sng" w="9525">
            <a:solidFill>
              <a:schemeClr val="accent1"/>
            </a:solidFill>
            <a:prstDash val="solid"/>
            <a:miter lim="800000"/>
            <a:headEnd len="sm" w="sm" type="none"/>
            <a:tailEnd len="sm" w="sm" type="none"/>
          </a:ln>
        </p:spPr>
      </p:cxnSp>
      <p:sp>
        <p:nvSpPr>
          <p:cNvPr id="555" name="Google Shape;555;p17"/>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53"/>
                                        </p:tgtEl>
                                        <p:attrNameLst>
                                          <p:attrName>style.visibility</p:attrName>
                                        </p:attrNameLst>
                                      </p:cBhvr>
                                      <p:to>
                                        <p:strVal val="visible"/>
                                      </p:to>
                                    </p:set>
                                    <p:anim calcmode="lin" valueType="num">
                                      <p:cBhvr additive="base">
                                        <p:cTn dur="500"/>
                                        <p:tgtEl>
                                          <p:spTgt spid="55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51">
                                            <p:txEl>
                                              <p:pRg end="0" st="0"/>
                                            </p:txEl>
                                          </p:spTgt>
                                        </p:tgtEl>
                                        <p:attrNameLst>
                                          <p:attrName>style.visibility</p:attrName>
                                        </p:attrNameLst>
                                      </p:cBhvr>
                                      <p:to>
                                        <p:strVal val="visible"/>
                                      </p:to>
                                    </p:set>
                                    <p:anim calcmode="lin" valueType="num">
                                      <p:cBhvr additive="base">
                                        <p:cTn dur="500"/>
                                        <p:tgtEl>
                                          <p:spTgt spid="55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51">
                                            <p:txEl>
                                              <p:pRg end="1" st="1"/>
                                            </p:txEl>
                                          </p:spTgt>
                                        </p:tgtEl>
                                        <p:attrNameLst>
                                          <p:attrName>style.visibility</p:attrName>
                                        </p:attrNameLst>
                                      </p:cBhvr>
                                      <p:to>
                                        <p:strVal val="visible"/>
                                      </p:to>
                                    </p:set>
                                    <p:anim calcmode="lin" valueType="num">
                                      <p:cBhvr additive="base">
                                        <p:cTn dur="500"/>
                                        <p:tgtEl>
                                          <p:spTgt spid="551">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51">
                                            <p:txEl>
                                              <p:pRg end="2" st="2"/>
                                            </p:txEl>
                                          </p:spTgt>
                                        </p:tgtEl>
                                        <p:attrNameLst>
                                          <p:attrName>style.visibility</p:attrName>
                                        </p:attrNameLst>
                                      </p:cBhvr>
                                      <p:to>
                                        <p:strVal val="visible"/>
                                      </p:to>
                                    </p:set>
                                    <p:anim calcmode="lin" valueType="num">
                                      <p:cBhvr additive="base">
                                        <p:cTn dur="500"/>
                                        <p:tgtEl>
                                          <p:spTgt spid="551">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51">
                                            <p:txEl>
                                              <p:pRg end="3" st="3"/>
                                            </p:txEl>
                                          </p:spTgt>
                                        </p:tgtEl>
                                        <p:attrNameLst>
                                          <p:attrName>style.visibility</p:attrName>
                                        </p:attrNameLst>
                                      </p:cBhvr>
                                      <p:to>
                                        <p:strVal val="visible"/>
                                      </p:to>
                                    </p:set>
                                    <p:anim calcmode="lin" valueType="num">
                                      <p:cBhvr additive="base">
                                        <p:cTn dur="500"/>
                                        <p:tgtEl>
                                          <p:spTgt spid="551">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descr="A wrist with a smart watch" id="561" name="Google Shape;561;p18"/>
          <p:cNvPicPr preferRelativeResize="0"/>
          <p:nvPr>
            <p:ph idx="2" type="pic"/>
          </p:nvPr>
        </p:nvPicPr>
        <p:blipFill rotWithShape="1">
          <a:blip r:embed="rId3">
            <a:alphaModFix/>
          </a:blip>
          <a:srcRect b="0" l="0" r="0" t="0"/>
          <a:stretch/>
        </p:blipFill>
        <p:spPr>
          <a:xfrm>
            <a:off x="432000" y="0"/>
            <a:ext cx="5472000" cy="4388584"/>
          </a:xfrm>
          <a:prstGeom prst="rect">
            <a:avLst/>
          </a:prstGeom>
          <a:solidFill>
            <a:schemeClr val="dk1">
              <a:alpha val="69803"/>
            </a:schemeClr>
          </a:solidFill>
          <a:ln>
            <a:noFill/>
          </a:ln>
        </p:spPr>
      </p:pic>
      <p:sp>
        <p:nvSpPr>
          <p:cNvPr id="562" name="Google Shape;562;p18"/>
          <p:cNvSpPr txBox="1"/>
          <p:nvPr>
            <p:ph type="title"/>
          </p:nvPr>
        </p:nvSpPr>
        <p:spPr>
          <a:xfrm>
            <a:off x="680728" y="3981450"/>
            <a:ext cx="4974545" cy="1343025"/>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3200"/>
              <a:buFont typeface="Arial Black"/>
              <a:buNone/>
            </a:pPr>
            <a:r>
              <a:rPr lang="en-US" sz="3200"/>
              <a:t>Klasifikasi Komputer</a:t>
            </a:r>
            <a:endParaRPr sz="3200"/>
          </a:p>
        </p:txBody>
      </p:sp>
      <p:cxnSp>
        <p:nvCxnSpPr>
          <p:cNvPr id="563" name="Google Shape;563;p18"/>
          <p:cNvCxnSpPr/>
          <p:nvPr/>
        </p:nvCxnSpPr>
        <p:spPr>
          <a:xfrm>
            <a:off x="680728" y="5491163"/>
            <a:ext cx="4974545" cy="0"/>
          </a:xfrm>
          <a:prstGeom prst="straightConnector1">
            <a:avLst/>
          </a:prstGeom>
          <a:noFill/>
          <a:ln cap="flat" cmpd="sng" w="9525">
            <a:solidFill>
              <a:schemeClr val="accent1"/>
            </a:solidFill>
            <a:prstDash val="solid"/>
            <a:miter lim="800000"/>
            <a:headEnd len="sm" w="sm" type="none"/>
            <a:tailEnd len="sm" w="sm" type="none"/>
          </a:ln>
        </p:spPr>
      </p:cxnSp>
      <p:sp>
        <p:nvSpPr>
          <p:cNvPr id="564" name="Google Shape;564;p18"/>
          <p:cNvSpPr txBox="1"/>
          <p:nvPr>
            <p:ph idx="1" type="body"/>
          </p:nvPr>
        </p:nvSpPr>
        <p:spPr>
          <a:xfrm>
            <a:off x="680728" y="5657850"/>
            <a:ext cx="4974545" cy="707513"/>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US"/>
              <a:t>Berdasarkan :</a:t>
            </a:r>
            <a:endParaRPr/>
          </a:p>
        </p:txBody>
      </p:sp>
      <p:sp>
        <p:nvSpPr>
          <p:cNvPr id="565" name="Google Shape;565;p18"/>
          <p:cNvSpPr/>
          <p:nvPr/>
        </p:nvSpPr>
        <p:spPr>
          <a:xfrm>
            <a:off x="7421366" y="1108725"/>
            <a:ext cx="1114422" cy="111442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pic>
        <p:nvPicPr>
          <p:cNvPr descr="Bullseye" id="566" name="Google Shape;566;p18" title="Placeholder Icon"/>
          <p:cNvPicPr preferRelativeResize="0"/>
          <p:nvPr/>
        </p:nvPicPr>
        <p:blipFill rotWithShape="1">
          <a:blip r:embed="rId4">
            <a:alphaModFix/>
          </a:blip>
          <a:srcRect b="0" l="0" r="0" t="0"/>
          <a:stretch/>
        </p:blipFill>
        <p:spPr>
          <a:xfrm>
            <a:off x="7721177" y="1408536"/>
            <a:ext cx="514800" cy="514800"/>
          </a:xfrm>
          <a:prstGeom prst="rect">
            <a:avLst/>
          </a:prstGeom>
          <a:noFill/>
          <a:ln>
            <a:noFill/>
          </a:ln>
        </p:spPr>
      </p:pic>
      <p:sp>
        <p:nvSpPr>
          <p:cNvPr id="567" name="Google Shape;567;p18"/>
          <p:cNvSpPr txBox="1"/>
          <p:nvPr>
            <p:ph idx="7" type="body"/>
          </p:nvPr>
        </p:nvSpPr>
        <p:spPr>
          <a:xfrm>
            <a:off x="6807927" y="2360347"/>
            <a:ext cx="2341299"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lang="en-US"/>
              <a:t>Generasi Komputer (Teknologi Elektronika)</a:t>
            </a:r>
            <a:endParaRPr/>
          </a:p>
        </p:txBody>
      </p:sp>
      <p:cxnSp>
        <p:nvCxnSpPr>
          <p:cNvPr id="568" name="Google Shape;568;p18"/>
          <p:cNvCxnSpPr/>
          <p:nvPr/>
        </p:nvCxnSpPr>
        <p:spPr>
          <a:xfrm>
            <a:off x="7204577" y="3067429"/>
            <a:ext cx="1548000" cy="0"/>
          </a:xfrm>
          <a:prstGeom prst="straightConnector1">
            <a:avLst/>
          </a:prstGeom>
          <a:noFill/>
          <a:ln cap="flat" cmpd="sng" w="28575">
            <a:solidFill>
              <a:schemeClr val="accent1"/>
            </a:solidFill>
            <a:prstDash val="solid"/>
            <a:miter lim="800000"/>
            <a:headEnd len="sm" w="sm" type="none"/>
            <a:tailEnd len="sm" w="sm" type="none"/>
          </a:ln>
        </p:spPr>
      </p:cxnSp>
      <p:sp>
        <p:nvSpPr>
          <p:cNvPr id="569" name="Google Shape;569;p18"/>
          <p:cNvSpPr/>
          <p:nvPr/>
        </p:nvSpPr>
        <p:spPr>
          <a:xfrm>
            <a:off x="9745466" y="1108725"/>
            <a:ext cx="1114422" cy="111442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pic>
        <p:nvPicPr>
          <p:cNvPr descr="Lecturer" id="570" name="Google Shape;570;p18" title="Placeholder Icon"/>
          <p:cNvPicPr preferRelativeResize="0"/>
          <p:nvPr/>
        </p:nvPicPr>
        <p:blipFill rotWithShape="1">
          <a:blip r:embed="rId5">
            <a:alphaModFix/>
          </a:blip>
          <a:srcRect b="0" l="0" r="0" t="0"/>
          <a:stretch/>
        </p:blipFill>
        <p:spPr>
          <a:xfrm>
            <a:off x="10045277" y="1408536"/>
            <a:ext cx="514800" cy="514800"/>
          </a:xfrm>
          <a:prstGeom prst="rect">
            <a:avLst/>
          </a:prstGeom>
          <a:noFill/>
          <a:ln>
            <a:noFill/>
          </a:ln>
        </p:spPr>
      </p:pic>
      <p:sp>
        <p:nvSpPr>
          <p:cNvPr id="571" name="Google Shape;571;p18"/>
          <p:cNvSpPr txBox="1"/>
          <p:nvPr>
            <p:ph idx="9" type="body"/>
          </p:nvPr>
        </p:nvSpPr>
        <p:spPr>
          <a:xfrm>
            <a:off x="9402677" y="2360347"/>
            <a:ext cx="1800000"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lang="en-US"/>
              <a:t>Sinyal Masukan</a:t>
            </a:r>
            <a:endParaRPr/>
          </a:p>
        </p:txBody>
      </p:sp>
      <p:cxnSp>
        <p:nvCxnSpPr>
          <p:cNvPr id="572" name="Google Shape;572;p18"/>
          <p:cNvCxnSpPr/>
          <p:nvPr/>
        </p:nvCxnSpPr>
        <p:spPr>
          <a:xfrm>
            <a:off x="9516171" y="2830252"/>
            <a:ext cx="1548000" cy="0"/>
          </a:xfrm>
          <a:prstGeom prst="straightConnector1">
            <a:avLst/>
          </a:prstGeom>
          <a:noFill/>
          <a:ln cap="flat" cmpd="sng" w="28575">
            <a:solidFill>
              <a:schemeClr val="accent3"/>
            </a:solidFill>
            <a:prstDash val="solid"/>
            <a:miter lim="800000"/>
            <a:headEnd len="sm" w="sm" type="none"/>
            <a:tailEnd len="sm" w="sm" type="none"/>
          </a:ln>
        </p:spPr>
      </p:cxnSp>
      <p:sp>
        <p:nvSpPr>
          <p:cNvPr id="573" name="Google Shape;573;p18"/>
          <p:cNvSpPr/>
          <p:nvPr/>
        </p:nvSpPr>
        <p:spPr>
          <a:xfrm>
            <a:off x="7421366" y="3759341"/>
            <a:ext cx="1114422" cy="111442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pic>
        <p:nvPicPr>
          <p:cNvPr descr="Network" id="574" name="Google Shape;574;p18" title="Placeholder Icon"/>
          <p:cNvPicPr preferRelativeResize="0"/>
          <p:nvPr/>
        </p:nvPicPr>
        <p:blipFill rotWithShape="1">
          <a:blip r:embed="rId6">
            <a:alphaModFix/>
          </a:blip>
          <a:srcRect b="0" l="0" r="0" t="0"/>
          <a:stretch/>
        </p:blipFill>
        <p:spPr>
          <a:xfrm>
            <a:off x="7721177" y="4059152"/>
            <a:ext cx="514800" cy="514800"/>
          </a:xfrm>
          <a:prstGeom prst="rect">
            <a:avLst/>
          </a:prstGeom>
          <a:noFill/>
          <a:ln>
            <a:noFill/>
          </a:ln>
        </p:spPr>
      </p:pic>
      <p:sp>
        <p:nvSpPr>
          <p:cNvPr id="575" name="Google Shape;575;p18"/>
          <p:cNvSpPr txBox="1"/>
          <p:nvPr>
            <p:ph idx="3" type="body"/>
          </p:nvPr>
        </p:nvSpPr>
        <p:spPr>
          <a:xfrm>
            <a:off x="7078577" y="5010963"/>
            <a:ext cx="1800000"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lang="en-US"/>
              <a:t>Ukuran</a:t>
            </a:r>
            <a:endParaRPr/>
          </a:p>
        </p:txBody>
      </p:sp>
      <p:cxnSp>
        <p:nvCxnSpPr>
          <p:cNvPr id="576" name="Google Shape;576;p18"/>
          <p:cNvCxnSpPr/>
          <p:nvPr/>
        </p:nvCxnSpPr>
        <p:spPr>
          <a:xfrm>
            <a:off x="7204577" y="5471982"/>
            <a:ext cx="1548000" cy="0"/>
          </a:xfrm>
          <a:prstGeom prst="straightConnector1">
            <a:avLst/>
          </a:prstGeom>
          <a:noFill/>
          <a:ln cap="flat" cmpd="sng" w="28575">
            <a:solidFill>
              <a:schemeClr val="accent4"/>
            </a:solidFill>
            <a:prstDash val="solid"/>
            <a:miter lim="800000"/>
            <a:headEnd len="sm" w="sm" type="none"/>
            <a:tailEnd len="sm" w="sm" type="none"/>
          </a:ln>
        </p:spPr>
      </p:cxnSp>
      <p:sp>
        <p:nvSpPr>
          <p:cNvPr id="577" name="Google Shape;577;p18"/>
          <p:cNvSpPr/>
          <p:nvPr/>
        </p:nvSpPr>
        <p:spPr>
          <a:xfrm>
            <a:off x="9723042" y="3759341"/>
            <a:ext cx="1114422" cy="111442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pic>
        <p:nvPicPr>
          <p:cNvPr descr="Megaphone" id="578" name="Google Shape;578;p18" title="Placeholder Icon"/>
          <p:cNvPicPr preferRelativeResize="0"/>
          <p:nvPr/>
        </p:nvPicPr>
        <p:blipFill rotWithShape="1">
          <a:blip r:embed="rId7">
            <a:alphaModFix/>
          </a:blip>
          <a:srcRect b="0" l="0" r="0" t="0"/>
          <a:stretch/>
        </p:blipFill>
        <p:spPr>
          <a:xfrm>
            <a:off x="10022853" y="4059152"/>
            <a:ext cx="514800" cy="514800"/>
          </a:xfrm>
          <a:prstGeom prst="rect">
            <a:avLst/>
          </a:prstGeom>
          <a:noFill/>
          <a:ln>
            <a:noFill/>
          </a:ln>
        </p:spPr>
      </p:pic>
      <p:sp>
        <p:nvSpPr>
          <p:cNvPr id="579" name="Google Shape;579;p18"/>
          <p:cNvSpPr txBox="1"/>
          <p:nvPr>
            <p:ph idx="5" type="body"/>
          </p:nvPr>
        </p:nvSpPr>
        <p:spPr>
          <a:xfrm>
            <a:off x="9402677" y="5010963"/>
            <a:ext cx="1800000"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lang="en-US"/>
              <a:t>Tujuan Pembuatan</a:t>
            </a:r>
            <a:endParaRPr/>
          </a:p>
        </p:txBody>
      </p:sp>
      <p:cxnSp>
        <p:nvCxnSpPr>
          <p:cNvPr id="580" name="Google Shape;580;p18"/>
          <p:cNvCxnSpPr/>
          <p:nvPr/>
        </p:nvCxnSpPr>
        <p:spPr>
          <a:xfrm>
            <a:off x="9516171" y="5657850"/>
            <a:ext cx="1548000" cy="0"/>
          </a:xfrm>
          <a:prstGeom prst="straightConnector1">
            <a:avLst/>
          </a:prstGeom>
          <a:noFill/>
          <a:ln cap="flat" cmpd="sng" w="28575">
            <a:solidFill>
              <a:schemeClr val="accent5"/>
            </a:solidFill>
            <a:prstDash val="solid"/>
            <a:miter lim="800000"/>
            <a:headEnd len="sm" w="sm" type="none"/>
            <a:tailEnd len="sm" w="sm" type="none"/>
          </a:ln>
        </p:spPr>
      </p:cxnSp>
      <p:sp>
        <p:nvSpPr>
          <p:cNvPr id="581" name="Google Shape;581;p18"/>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2"/>
                                        </p:tgtEl>
                                        <p:attrNameLst>
                                          <p:attrName>style.visibility</p:attrName>
                                        </p:attrNameLst>
                                      </p:cBhvr>
                                      <p:to>
                                        <p:strVal val="visible"/>
                                      </p:to>
                                    </p:set>
                                    <p:anim calcmode="lin" valueType="num">
                                      <p:cBhvr additive="base">
                                        <p:cTn dur="500"/>
                                        <p:tgtEl>
                                          <p:spTgt spid="56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4">
                                            <p:txEl>
                                              <p:pRg end="0" st="0"/>
                                            </p:txEl>
                                          </p:spTgt>
                                        </p:tgtEl>
                                        <p:attrNameLst>
                                          <p:attrName>style.visibility</p:attrName>
                                        </p:attrNameLst>
                                      </p:cBhvr>
                                      <p:to>
                                        <p:strVal val="visible"/>
                                      </p:to>
                                    </p:set>
                                    <p:anim calcmode="lin" valueType="num">
                                      <p:cBhvr additive="base">
                                        <p:cTn dur="500"/>
                                        <p:tgtEl>
                                          <p:spTgt spid="56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5"/>
                                        </p:tgtEl>
                                        <p:attrNameLst>
                                          <p:attrName>style.visibility</p:attrName>
                                        </p:attrNameLst>
                                      </p:cBhvr>
                                      <p:to>
                                        <p:strVal val="visible"/>
                                      </p:to>
                                    </p:set>
                                    <p:anim calcmode="lin" valueType="num">
                                      <p:cBhvr additive="base">
                                        <p:cTn dur="500"/>
                                        <p:tgtEl>
                                          <p:spTgt spid="56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66"/>
                                        </p:tgtEl>
                                        <p:attrNameLst>
                                          <p:attrName>style.visibility</p:attrName>
                                        </p:attrNameLst>
                                      </p:cBhvr>
                                      <p:to>
                                        <p:strVal val="visible"/>
                                      </p:to>
                                    </p:set>
                                    <p:anim calcmode="lin" valueType="num">
                                      <p:cBhvr additive="base">
                                        <p:cTn dur="500"/>
                                        <p:tgtEl>
                                          <p:spTgt spid="5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67">
                                            <p:txEl>
                                              <p:pRg end="0" st="0"/>
                                            </p:txEl>
                                          </p:spTgt>
                                        </p:tgtEl>
                                        <p:attrNameLst>
                                          <p:attrName>style.visibility</p:attrName>
                                        </p:attrNameLst>
                                      </p:cBhvr>
                                      <p:to>
                                        <p:strVal val="visible"/>
                                      </p:to>
                                    </p:set>
                                    <p:anim calcmode="lin" valueType="num">
                                      <p:cBhvr additive="base">
                                        <p:cTn dur="500"/>
                                        <p:tgtEl>
                                          <p:spTgt spid="567">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68"/>
                                        </p:tgtEl>
                                        <p:attrNameLst>
                                          <p:attrName>style.visibility</p:attrName>
                                        </p:attrNameLst>
                                      </p:cBhvr>
                                      <p:to>
                                        <p:strVal val="visible"/>
                                      </p:to>
                                    </p:set>
                                    <p:anim calcmode="lin" valueType="num">
                                      <p:cBhvr additive="base">
                                        <p:cTn dur="500"/>
                                        <p:tgtEl>
                                          <p:spTgt spid="56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9"/>
                                        </p:tgtEl>
                                        <p:attrNameLst>
                                          <p:attrName>style.visibility</p:attrName>
                                        </p:attrNameLst>
                                      </p:cBhvr>
                                      <p:to>
                                        <p:strVal val="visible"/>
                                      </p:to>
                                    </p:set>
                                    <p:anim calcmode="lin" valueType="num">
                                      <p:cBhvr additive="base">
                                        <p:cTn dur="500"/>
                                        <p:tgtEl>
                                          <p:spTgt spid="56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70"/>
                                        </p:tgtEl>
                                        <p:attrNameLst>
                                          <p:attrName>style.visibility</p:attrName>
                                        </p:attrNameLst>
                                      </p:cBhvr>
                                      <p:to>
                                        <p:strVal val="visible"/>
                                      </p:to>
                                    </p:set>
                                    <p:anim calcmode="lin" valueType="num">
                                      <p:cBhvr additive="base">
                                        <p:cTn dur="500"/>
                                        <p:tgtEl>
                                          <p:spTgt spid="57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71">
                                            <p:txEl>
                                              <p:pRg end="0" st="0"/>
                                            </p:txEl>
                                          </p:spTgt>
                                        </p:tgtEl>
                                        <p:attrNameLst>
                                          <p:attrName>style.visibility</p:attrName>
                                        </p:attrNameLst>
                                      </p:cBhvr>
                                      <p:to>
                                        <p:strVal val="visible"/>
                                      </p:to>
                                    </p:set>
                                    <p:anim calcmode="lin" valueType="num">
                                      <p:cBhvr additive="base">
                                        <p:cTn dur="500"/>
                                        <p:tgtEl>
                                          <p:spTgt spid="571">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72"/>
                                        </p:tgtEl>
                                        <p:attrNameLst>
                                          <p:attrName>style.visibility</p:attrName>
                                        </p:attrNameLst>
                                      </p:cBhvr>
                                      <p:to>
                                        <p:strVal val="visible"/>
                                      </p:to>
                                    </p:set>
                                    <p:anim calcmode="lin" valueType="num">
                                      <p:cBhvr additive="base">
                                        <p:cTn dur="500"/>
                                        <p:tgtEl>
                                          <p:spTgt spid="57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3"/>
                                        </p:tgtEl>
                                        <p:attrNameLst>
                                          <p:attrName>style.visibility</p:attrName>
                                        </p:attrNameLst>
                                      </p:cBhvr>
                                      <p:to>
                                        <p:strVal val="visible"/>
                                      </p:to>
                                    </p:set>
                                    <p:anim calcmode="lin" valueType="num">
                                      <p:cBhvr additive="base">
                                        <p:cTn dur="500"/>
                                        <p:tgtEl>
                                          <p:spTgt spid="57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74"/>
                                        </p:tgtEl>
                                        <p:attrNameLst>
                                          <p:attrName>style.visibility</p:attrName>
                                        </p:attrNameLst>
                                      </p:cBhvr>
                                      <p:to>
                                        <p:strVal val="visible"/>
                                      </p:to>
                                    </p:set>
                                    <p:anim calcmode="lin" valueType="num">
                                      <p:cBhvr additive="base">
                                        <p:cTn dur="500"/>
                                        <p:tgtEl>
                                          <p:spTgt spid="57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75">
                                            <p:txEl>
                                              <p:pRg end="0" st="0"/>
                                            </p:txEl>
                                          </p:spTgt>
                                        </p:tgtEl>
                                        <p:attrNameLst>
                                          <p:attrName>style.visibility</p:attrName>
                                        </p:attrNameLst>
                                      </p:cBhvr>
                                      <p:to>
                                        <p:strVal val="visible"/>
                                      </p:to>
                                    </p:set>
                                    <p:anim calcmode="lin" valueType="num">
                                      <p:cBhvr additive="base">
                                        <p:cTn dur="500"/>
                                        <p:tgtEl>
                                          <p:spTgt spid="575">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76"/>
                                        </p:tgtEl>
                                        <p:attrNameLst>
                                          <p:attrName>style.visibility</p:attrName>
                                        </p:attrNameLst>
                                      </p:cBhvr>
                                      <p:to>
                                        <p:strVal val="visible"/>
                                      </p:to>
                                    </p:set>
                                    <p:anim calcmode="lin" valueType="num">
                                      <p:cBhvr additive="base">
                                        <p:cTn dur="500"/>
                                        <p:tgtEl>
                                          <p:spTgt spid="57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7"/>
                                        </p:tgtEl>
                                        <p:attrNameLst>
                                          <p:attrName>style.visibility</p:attrName>
                                        </p:attrNameLst>
                                      </p:cBhvr>
                                      <p:to>
                                        <p:strVal val="visible"/>
                                      </p:to>
                                    </p:set>
                                    <p:anim calcmode="lin" valueType="num">
                                      <p:cBhvr additive="base">
                                        <p:cTn dur="500"/>
                                        <p:tgtEl>
                                          <p:spTgt spid="57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78"/>
                                        </p:tgtEl>
                                        <p:attrNameLst>
                                          <p:attrName>style.visibility</p:attrName>
                                        </p:attrNameLst>
                                      </p:cBhvr>
                                      <p:to>
                                        <p:strVal val="visible"/>
                                      </p:to>
                                    </p:set>
                                    <p:anim calcmode="lin" valueType="num">
                                      <p:cBhvr additive="base">
                                        <p:cTn dur="500"/>
                                        <p:tgtEl>
                                          <p:spTgt spid="5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79">
                                            <p:txEl>
                                              <p:pRg end="0" st="0"/>
                                            </p:txEl>
                                          </p:spTgt>
                                        </p:tgtEl>
                                        <p:attrNameLst>
                                          <p:attrName>style.visibility</p:attrName>
                                        </p:attrNameLst>
                                      </p:cBhvr>
                                      <p:to>
                                        <p:strVal val="visible"/>
                                      </p:to>
                                    </p:set>
                                    <p:anim calcmode="lin" valueType="num">
                                      <p:cBhvr additive="base">
                                        <p:cTn dur="500"/>
                                        <p:tgtEl>
                                          <p:spTgt spid="579">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80"/>
                                        </p:tgtEl>
                                        <p:attrNameLst>
                                          <p:attrName>style.visibility</p:attrName>
                                        </p:attrNameLst>
                                      </p:cBhvr>
                                      <p:to>
                                        <p:strVal val="visible"/>
                                      </p:to>
                                    </p:set>
                                    <p:anim calcmode="lin" valueType="num">
                                      <p:cBhvr additive="base">
                                        <p:cTn dur="500"/>
                                        <p:tgtEl>
                                          <p:spTgt spid="58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19"/>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3200"/>
              <a:buFont typeface="Arial Black"/>
              <a:buNone/>
            </a:pPr>
            <a:r>
              <a:rPr lang="en-US"/>
              <a:t>Generasi Komputer (Teknologi Elektronika)</a:t>
            </a:r>
            <a:endParaRPr/>
          </a:p>
        </p:txBody>
      </p:sp>
      <p:sp>
        <p:nvSpPr>
          <p:cNvPr id="588" name="Google Shape;588;p19"/>
          <p:cNvSpPr txBox="1"/>
          <p:nvPr>
            <p:ph idx="2" type="body"/>
          </p:nvPr>
        </p:nvSpPr>
        <p:spPr>
          <a:xfrm>
            <a:off x="431800" y="3971432"/>
            <a:ext cx="1980000"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b="1" lang="en-US"/>
              <a:t>Generasi I</a:t>
            </a:r>
            <a:endParaRPr b="1"/>
          </a:p>
        </p:txBody>
      </p:sp>
      <p:cxnSp>
        <p:nvCxnSpPr>
          <p:cNvPr id="589" name="Google Shape;589;p19"/>
          <p:cNvCxnSpPr/>
          <p:nvPr/>
        </p:nvCxnSpPr>
        <p:spPr>
          <a:xfrm>
            <a:off x="611413" y="4484234"/>
            <a:ext cx="1800000" cy="0"/>
          </a:xfrm>
          <a:prstGeom prst="straightConnector1">
            <a:avLst/>
          </a:prstGeom>
          <a:noFill/>
          <a:ln cap="flat" cmpd="sng" w="28575">
            <a:solidFill>
              <a:schemeClr val="accent1"/>
            </a:solidFill>
            <a:prstDash val="solid"/>
            <a:miter lim="800000"/>
            <a:headEnd len="sm" w="sm" type="none"/>
            <a:tailEnd len="sm" w="sm" type="none"/>
          </a:ln>
        </p:spPr>
      </p:cxnSp>
      <p:sp>
        <p:nvSpPr>
          <p:cNvPr id="590" name="Google Shape;590;p19"/>
          <p:cNvSpPr txBox="1"/>
          <p:nvPr>
            <p:ph idx="3" type="body"/>
          </p:nvPr>
        </p:nvSpPr>
        <p:spPr>
          <a:xfrm>
            <a:off x="431800" y="4605832"/>
            <a:ext cx="1980000" cy="1917798"/>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None/>
            </a:pPr>
            <a:r>
              <a:rPr lang="en-US" sz="1800"/>
              <a:t>Tahun 1946-1959, menggunakan 18000 tabung hampa udara, daya listrik 140 kilowatt, berat 130 ton.</a:t>
            </a:r>
            <a:endParaRPr sz="1800"/>
          </a:p>
        </p:txBody>
      </p:sp>
      <p:sp>
        <p:nvSpPr>
          <p:cNvPr id="591" name="Google Shape;591;p19"/>
          <p:cNvSpPr txBox="1"/>
          <p:nvPr>
            <p:ph idx="4" type="body"/>
          </p:nvPr>
        </p:nvSpPr>
        <p:spPr>
          <a:xfrm>
            <a:off x="2771850" y="3971432"/>
            <a:ext cx="1980000"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b="1" lang="en-US"/>
              <a:t>Generasi II</a:t>
            </a:r>
            <a:endParaRPr b="1"/>
          </a:p>
        </p:txBody>
      </p:sp>
      <p:cxnSp>
        <p:nvCxnSpPr>
          <p:cNvPr id="592" name="Google Shape;592;p19"/>
          <p:cNvCxnSpPr/>
          <p:nvPr/>
        </p:nvCxnSpPr>
        <p:spPr>
          <a:xfrm>
            <a:off x="2861850" y="4484234"/>
            <a:ext cx="1800000" cy="0"/>
          </a:xfrm>
          <a:prstGeom prst="straightConnector1">
            <a:avLst/>
          </a:prstGeom>
          <a:noFill/>
          <a:ln cap="flat" cmpd="sng" w="28575">
            <a:solidFill>
              <a:schemeClr val="accent2"/>
            </a:solidFill>
            <a:prstDash val="solid"/>
            <a:miter lim="800000"/>
            <a:headEnd len="sm" w="sm" type="none"/>
            <a:tailEnd len="sm" w="sm" type="none"/>
          </a:ln>
        </p:spPr>
      </p:cxnSp>
      <p:sp>
        <p:nvSpPr>
          <p:cNvPr id="593" name="Google Shape;593;p19"/>
          <p:cNvSpPr txBox="1"/>
          <p:nvPr>
            <p:ph idx="5" type="body"/>
          </p:nvPr>
        </p:nvSpPr>
        <p:spPr>
          <a:xfrm>
            <a:off x="2771850" y="4605831"/>
            <a:ext cx="1980000" cy="1759528"/>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None/>
            </a:pPr>
            <a:r>
              <a:rPr lang="en-US" sz="1800"/>
              <a:t>Tahun 1959-1965, menggunakan teknologi sirkuit  transistor (lebih efisien dari tabung).</a:t>
            </a:r>
            <a:endParaRPr sz="1800"/>
          </a:p>
        </p:txBody>
      </p:sp>
      <p:sp>
        <p:nvSpPr>
          <p:cNvPr id="594" name="Google Shape;594;p19"/>
          <p:cNvSpPr txBox="1"/>
          <p:nvPr>
            <p:ph idx="6" type="body"/>
          </p:nvPr>
        </p:nvSpPr>
        <p:spPr>
          <a:xfrm>
            <a:off x="5111900" y="3971432"/>
            <a:ext cx="1980000"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b="1" lang="en-US"/>
              <a:t>Generasi III</a:t>
            </a:r>
            <a:endParaRPr b="1"/>
          </a:p>
        </p:txBody>
      </p:sp>
      <p:cxnSp>
        <p:nvCxnSpPr>
          <p:cNvPr id="595" name="Google Shape;595;p19"/>
          <p:cNvCxnSpPr/>
          <p:nvPr/>
        </p:nvCxnSpPr>
        <p:spPr>
          <a:xfrm>
            <a:off x="5201900" y="4484234"/>
            <a:ext cx="1800000" cy="0"/>
          </a:xfrm>
          <a:prstGeom prst="straightConnector1">
            <a:avLst/>
          </a:prstGeom>
          <a:noFill/>
          <a:ln cap="flat" cmpd="sng" w="28575">
            <a:solidFill>
              <a:schemeClr val="accent3"/>
            </a:solidFill>
            <a:prstDash val="solid"/>
            <a:miter lim="800000"/>
            <a:headEnd len="sm" w="sm" type="none"/>
            <a:tailEnd len="sm" w="sm" type="none"/>
          </a:ln>
        </p:spPr>
      </p:cxnSp>
      <p:sp>
        <p:nvSpPr>
          <p:cNvPr id="596" name="Google Shape;596;p19"/>
          <p:cNvSpPr txBox="1"/>
          <p:nvPr>
            <p:ph idx="7" type="body"/>
          </p:nvPr>
        </p:nvSpPr>
        <p:spPr>
          <a:xfrm>
            <a:off x="5111900" y="4605831"/>
            <a:ext cx="1980000" cy="1576595"/>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None/>
            </a:pPr>
            <a:r>
              <a:rPr lang="en-US" sz="1800"/>
              <a:t>Tahun 1965-1970, menggunakan IC (</a:t>
            </a:r>
            <a:r>
              <a:rPr i="1" lang="en-US" sz="1800"/>
              <a:t>Integrated Circuit</a:t>
            </a:r>
            <a:r>
              <a:rPr lang="en-US" sz="1800"/>
              <a:t>). Kinerja komputer menjadi lebih cepat &amp; tepat.</a:t>
            </a:r>
            <a:endParaRPr sz="1800"/>
          </a:p>
        </p:txBody>
      </p:sp>
      <p:sp>
        <p:nvSpPr>
          <p:cNvPr id="597" name="Google Shape;597;p19"/>
          <p:cNvSpPr txBox="1"/>
          <p:nvPr>
            <p:ph idx="8" type="body"/>
          </p:nvPr>
        </p:nvSpPr>
        <p:spPr>
          <a:xfrm>
            <a:off x="7451950" y="3971432"/>
            <a:ext cx="1980000"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b="1" lang="en-US"/>
              <a:t>Generasi IV</a:t>
            </a:r>
            <a:endParaRPr b="1"/>
          </a:p>
        </p:txBody>
      </p:sp>
      <p:cxnSp>
        <p:nvCxnSpPr>
          <p:cNvPr id="598" name="Google Shape;598;p19"/>
          <p:cNvCxnSpPr/>
          <p:nvPr/>
        </p:nvCxnSpPr>
        <p:spPr>
          <a:xfrm>
            <a:off x="7541950" y="4484234"/>
            <a:ext cx="1800000" cy="0"/>
          </a:xfrm>
          <a:prstGeom prst="straightConnector1">
            <a:avLst/>
          </a:prstGeom>
          <a:noFill/>
          <a:ln cap="flat" cmpd="sng" w="28575">
            <a:solidFill>
              <a:schemeClr val="accent4"/>
            </a:solidFill>
            <a:prstDash val="solid"/>
            <a:miter lim="800000"/>
            <a:headEnd len="sm" w="sm" type="none"/>
            <a:tailEnd len="sm" w="sm" type="none"/>
          </a:ln>
        </p:spPr>
      </p:cxnSp>
      <p:sp>
        <p:nvSpPr>
          <p:cNvPr id="599" name="Google Shape;599;p19"/>
          <p:cNvSpPr txBox="1"/>
          <p:nvPr>
            <p:ph idx="9" type="body"/>
          </p:nvPr>
        </p:nvSpPr>
        <p:spPr>
          <a:xfrm>
            <a:off x="7301572" y="4612367"/>
            <a:ext cx="2328637" cy="1917791"/>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None/>
            </a:pPr>
            <a:r>
              <a:rPr lang="en-US" sz="1800"/>
              <a:t>Tahun 1970-1980an, menggunakan VLSI (</a:t>
            </a:r>
            <a:r>
              <a:rPr i="1" lang="en-US" sz="1800"/>
              <a:t>Very Large Scale IC</a:t>
            </a:r>
            <a:r>
              <a:rPr lang="en-US" sz="1800"/>
              <a:t>). Dapat  menampung hingga ratusan ribu IC.</a:t>
            </a:r>
            <a:endParaRPr i="1" sz="1800"/>
          </a:p>
        </p:txBody>
      </p:sp>
      <p:sp>
        <p:nvSpPr>
          <p:cNvPr id="600" name="Google Shape;600;p19"/>
          <p:cNvSpPr txBox="1"/>
          <p:nvPr>
            <p:ph idx="13" type="body"/>
          </p:nvPr>
        </p:nvSpPr>
        <p:spPr>
          <a:xfrm>
            <a:off x="9792000" y="3971432"/>
            <a:ext cx="1980000"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b="1" lang="en-US"/>
              <a:t>Generasi V</a:t>
            </a:r>
            <a:endParaRPr b="1"/>
          </a:p>
        </p:txBody>
      </p:sp>
      <p:cxnSp>
        <p:nvCxnSpPr>
          <p:cNvPr id="601" name="Google Shape;601;p19"/>
          <p:cNvCxnSpPr/>
          <p:nvPr/>
        </p:nvCxnSpPr>
        <p:spPr>
          <a:xfrm>
            <a:off x="9882000" y="4484234"/>
            <a:ext cx="1800000" cy="0"/>
          </a:xfrm>
          <a:prstGeom prst="straightConnector1">
            <a:avLst/>
          </a:prstGeom>
          <a:noFill/>
          <a:ln cap="flat" cmpd="sng" w="28575">
            <a:solidFill>
              <a:schemeClr val="accent5"/>
            </a:solidFill>
            <a:prstDash val="solid"/>
            <a:miter lim="800000"/>
            <a:headEnd len="sm" w="sm" type="none"/>
            <a:tailEnd len="sm" w="sm" type="none"/>
          </a:ln>
        </p:spPr>
      </p:cxnSp>
      <p:sp>
        <p:nvSpPr>
          <p:cNvPr id="602" name="Google Shape;602;p19"/>
          <p:cNvSpPr txBox="1"/>
          <p:nvPr>
            <p:ph idx="14" type="body"/>
          </p:nvPr>
        </p:nvSpPr>
        <p:spPr>
          <a:xfrm>
            <a:off x="9792000" y="4605831"/>
            <a:ext cx="1980000" cy="1924321"/>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None/>
            </a:pPr>
            <a:r>
              <a:rPr lang="en-US" sz="1800"/>
              <a:t>Generasi masa depan, suatu saat tercipta </a:t>
            </a:r>
            <a:r>
              <a:rPr i="1" lang="en-US" sz="1800"/>
              <a:t>biochip, </a:t>
            </a:r>
            <a:r>
              <a:rPr lang="en-US" sz="1800"/>
              <a:t>robot dibuat menjadi manusia tiruan. </a:t>
            </a:r>
            <a:endParaRPr i="1" sz="1800"/>
          </a:p>
        </p:txBody>
      </p:sp>
      <p:sp>
        <p:nvSpPr>
          <p:cNvPr id="603" name="Google Shape;603;p19"/>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604" name="Google Shape;604;p19"/>
          <p:cNvPicPr preferRelativeResize="0"/>
          <p:nvPr>
            <p:ph idx="15" type="pic"/>
          </p:nvPr>
        </p:nvPicPr>
        <p:blipFill rotWithShape="1">
          <a:blip r:embed="rId3">
            <a:alphaModFix/>
          </a:blip>
          <a:srcRect b="0" l="14885" r="14885" t="0"/>
          <a:stretch/>
        </p:blipFill>
        <p:spPr>
          <a:xfrm>
            <a:off x="431800"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pic>
      <p:pic>
        <p:nvPicPr>
          <p:cNvPr id="605" name="Google Shape;605;p19"/>
          <p:cNvPicPr preferRelativeResize="0"/>
          <p:nvPr>
            <p:ph idx="16" type="pic"/>
          </p:nvPr>
        </p:nvPicPr>
        <p:blipFill rotWithShape="1">
          <a:blip r:embed="rId4">
            <a:alphaModFix/>
          </a:blip>
          <a:srcRect b="0" l="17942" r="17942" t="0"/>
          <a:stretch/>
        </p:blipFill>
        <p:spPr>
          <a:xfrm>
            <a:off x="2771850"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pic>
      <p:pic>
        <p:nvPicPr>
          <p:cNvPr id="606" name="Google Shape;606;p19"/>
          <p:cNvPicPr preferRelativeResize="0"/>
          <p:nvPr>
            <p:ph idx="17" type="pic"/>
          </p:nvPr>
        </p:nvPicPr>
        <p:blipFill rotWithShape="1">
          <a:blip r:embed="rId5">
            <a:alphaModFix/>
          </a:blip>
          <a:srcRect b="0" l="18775" r="18774" t="0"/>
          <a:stretch/>
        </p:blipFill>
        <p:spPr>
          <a:xfrm>
            <a:off x="5112287"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pic>
      <p:pic>
        <p:nvPicPr>
          <p:cNvPr id="607" name="Google Shape;607;p19"/>
          <p:cNvPicPr preferRelativeResize="0"/>
          <p:nvPr>
            <p:ph idx="18" type="pic"/>
          </p:nvPr>
        </p:nvPicPr>
        <p:blipFill rotWithShape="1">
          <a:blip r:embed="rId6">
            <a:alphaModFix/>
          </a:blip>
          <a:srcRect b="0" l="18608" r="18607" t="0"/>
          <a:stretch/>
        </p:blipFill>
        <p:spPr>
          <a:xfrm>
            <a:off x="7451950"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pic>
      <p:pic>
        <p:nvPicPr>
          <p:cNvPr id="608" name="Google Shape;608;p19"/>
          <p:cNvPicPr preferRelativeResize="0"/>
          <p:nvPr>
            <p:ph idx="19" type="pic"/>
          </p:nvPr>
        </p:nvPicPr>
        <p:blipFill rotWithShape="1">
          <a:blip r:embed="rId7">
            <a:alphaModFix/>
          </a:blip>
          <a:srcRect b="0" l="16667" r="16666" t="0"/>
          <a:stretch/>
        </p:blipFill>
        <p:spPr>
          <a:xfrm>
            <a:off x="9780587"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87"/>
                                        </p:tgtEl>
                                        <p:attrNameLst>
                                          <p:attrName>style.visibility</p:attrName>
                                        </p:attrNameLst>
                                      </p:cBhvr>
                                      <p:to>
                                        <p:strVal val="visible"/>
                                      </p:to>
                                    </p:set>
                                    <p:anim calcmode="lin" valueType="num">
                                      <p:cBhvr additive="base">
                                        <p:cTn dur="500"/>
                                        <p:tgtEl>
                                          <p:spTgt spid="58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88">
                                            <p:txEl>
                                              <p:pRg end="0" st="0"/>
                                            </p:txEl>
                                          </p:spTgt>
                                        </p:tgtEl>
                                        <p:attrNameLst>
                                          <p:attrName>style.visibility</p:attrName>
                                        </p:attrNameLst>
                                      </p:cBhvr>
                                      <p:to>
                                        <p:strVal val="visible"/>
                                      </p:to>
                                    </p:set>
                                    <p:anim calcmode="lin" valueType="num">
                                      <p:cBhvr additive="base">
                                        <p:cTn dur="500"/>
                                        <p:tgtEl>
                                          <p:spTgt spid="588">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89"/>
                                        </p:tgtEl>
                                        <p:attrNameLst>
                                          <p:attrName>style.visibility</p:attrName>
                                        </p:attrNameLst>
                                      </p:cBhvr>
                                      <p:to>
                                        <p:strVal val="visible"/>
                                      </p:to>
                                    </p:set>
                                    <p:anim calcmode="lin" valueType="num">
                                      <p:cBhvr additive="base">
                                        <p:cTn dur="500"/>
                                        <p:tgtEl>
                                          <p:spTgt spid="5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04"/>
                                        </p:tgtEl>
                                        <p:attrNameLst>
                                          <p:attrName>style.visibility</p:attrName>
                                        </p:attrNameLst>
                                      </p:cBhvr>
                                      <p:to>
                                        <p:strVal val="visible"/>
                                      </p:to>
                                    </p:set>
                                    <p:anim calcmode="lin" valueType="num">
                                      <p:cBhvr additive="base">
                                        <p:cTn dur="500"/>
                                        <p:tgtEl>
                                          <p:spTgt spid="60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90">
                                            <p:txEl>
                                              <p:pRg end="0" st="0"/>
                                            </p:txEl>
                                          </p:spTgt>
                                        </p:tgtEl>
                                        <p:attrNameLst>
                                          <p:attrName>style.visibility</p:attrName>
                                        </p:attrNameLst>
                                      </p:cBhvr>
                                      <p:to>
                                        <p:strVal val="visible"/>
                                      </p:to>
                                    </p:set>
                                    <p:anim calcmode="lin" valueType="num">
                                      <p:cBhvr additive="base">
                                        <p:cTn dur="500"/>
                                        <p:tgtEl>
                                          <p:spTgt spid="59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91">
                                            <p:txEl>
                                              <p:pRg end="0" st="0"/>
                                            </p:txEl>
                                          </p:spTgt>
                                        </p:tgtEl>
                                        <p:attrNameLst>
                                          <p:attrName>style.visibility</p:attrName>
                                        </p:attrNameLst>
                                      </p:cBhvr>
                                      <p:to>
                                        <p:strVal val="visible"/>
                                      </p:to>
                                    </p:set>
                                    <p:anim calcmode="lin" valueType="num">
                                      <p:cBhvr additive="base">
                                        <p:cTn dur="500"/>
                                        <p:tgtEl>
                                          <p:spTgt spid="591">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92"/>
                                        </p:tgtEl>
                                        <p:attrNameLst>
                                          <p:attrName>style.visibility</p:attrName>
                                        </p:attrNameLst>
                                      </p:cBhvr>
                                      <p:to>
                                        <p:strVal val="visible"/>
                                      </p:to>
                                    </p:set>
                                    <p:anim calcmode="lin" valueType="num">
                                      <p:cBhvr additive="base">
                                        <p:cTn dur="500"/>
                                        <p:tgtEl>
                                          <p:spTgt spid="59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05"/>
                                        </p:tgtEl>
                                        <p:attrNameLst>
                                          <p:attrName>style.visibility</p:attrName>
                                        </p:attrNameLst>
                                      </p:cBhvr>
                                      <p:to>
                                        <p:strVal val="visible"/>
                                      </p:to>
                                    </p:set>
                                    <p:anim calcmode="lin" valueType="num">
                                      <p:cBhvr additive="base">
                                        <p:cTn dur="500"/>
                                        <p:tgtEl>
                                          <p:spTgt spid="60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93">
                                            <p:txEl>
                                              <p:pRg end="0" st="0"/>
                                            </p:txEl>
                                          </p:spTgt>
                                        </p:tgtEl>
                                        <p:attrNameLst>
                                          <p:attrName>style.visibility</p:attrName>
                                        </p:attrNameLst>
                                      </p:cBhvr>
                                      <p:to>
                                        <p:strVal val="visible"/>
                                      </p:to>
                                    </p:set>
                                    <p:anim calcmode="lin" valueType="num">
                                      <p:cBhvr additive="base">
                                        <p:cTn dur="500"/>
                                        <p:tgtEl>
                                          <p:spTgt spid="59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94">
                                            <p:txEl>
                                              <p:pRg end="0" st="0"/>
                                            </p:txEl>
                                          </p:spTgt>
                                        </p:tgtEl>
                                        <p:attrNameLst>
                                          <p:attrName>style.visibility</p:attrName>
                                        </p:attrNameLst>
                                      </p:cBhvr>
                                      <p:to>
                                        <p:strVal val="visible"/>
                                      </p:to>
                                    </p:set>
                                    <p:anim calcmode="lin" valueType="num">
                                      <p:cBhvr additive="base">
                                        <p:cTn dur="500"/>
                                        <p:tgtEl>
                                          <p:spTgt spid="594">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95"/>
                                        </p:tgtEl>
                                        <p:attrNameLst>
                                          <p:attrName>style.visibility</p:attrName>
                                        </p:attrNameLst>
                                      </p:cBhvr>
                                      <p:to>
                                        <p:strVal val="visible"/>
                                      </p:to>
                                    </p:set>
                                    <p:anim calcmode="lin" valueType="num">
                                      <p:cBhvr additive="base">
                                        <p:cTn dur="500"/>
                                        <p:tgtEl>
                                          <p:spTgt spid="59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06"/>
                                        </p:tgtEl>
                                        <p:attrNameLst>
                                          <p:attrName>style.visibility</p:attrName>
                                        </p:attrNameLst>
                                      </p:cBhvr>
                                      <p:to>
                                        <p:strVal val="visible"/>
                                      </p:to>
                                    </p:set>
                                    <p:anim calcmode="lin" valueType="num">
                                      <p:cBhvr additive="base">
                                        <p:cTn dur="500"/>
                                        <p:tgtEl>
                                          <p:spTgt spid="60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96">
                                            <p:txEl>
                                              <p:pRg end="0" st="0"/>
                                            </p:txEl>
                                          </p:spTgt>
                                        </p:tgtEl>
                                        <p:attrNameLst>
                                          <p:attrName>style.visibility</p:attrName>
                                        </p:attrNameLst>
                                      </p:cBhvr>
                                      <p:to>
                                        <p:strVal val="visible"/>
                                      </p:to>
                                    </p:set>
                                    <p:anim calcmode="lin" valueType="num">
                                      <p:cBhvr additive="base">
                                        <p:cTn dur="500"/>
                                        <p:tgtEl>
                                          <p:spTgt spid="59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97">
                                            <p:txEl>
                                              <p:pRg end="0" st="0"/>
                                            </p:txEl>
                                          </p:spTgt>
                                        </p:tgtEl>
                                        <p:attrNameLst>
                                          <p:attrName>style.visibility</p:attrName>
                                        </p:attrNameLst>
                                      </p:cBhvr>
                                      <p:to>
                                        <p:strVal val="visible"/>
                                      </p:to>
                                    </p:set>
                                    <p:anim calcmode="lin" valueType="num">
                                      <p:cBhvr additive="base">
                                        <p:cTn dur="500"/>
                                        <p:tgtEl>
                                          <p:spTgt spid="597">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98"/>
                                        </p:tgtEl>
                                        <p:attrNameLst>
                                          <p:attrName>style.visibility</p:attrName>
                                        </p:attrNameLst>
                                      </p:cBhvr>
                                      <p:to>
                                        <p:strVal val="visible"/>
                                      </p:to>
                                    </p:set>
                                    <p:anim calcmode="lin" valueType="num">
                                      <p:cBhvr additive="base">
                                        <p:cTn dur="500"/>
                                        <p:tgtEl>
                                          <p:spTgt spid="59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07"/>
                                        </p:tgtEl>
                                        <p:attrNameLst>
                                          <p:attrName>style.visibility</p:attrName>
                                        </p:attrNameLst>
                                      </p:cBhvr>
                                      <p:to>
                                        <p:strVal val="visible"/>
                                      </p:to>
                                    </p:set>
                                    <p:anim calcmode="lin" valueType="num">
                                      <p:cBhvr additive="base">
                                        <p:cTn dur="500"/>
                                        <p:tgtEl>
                                          <p:spTgt spid="60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99">
                                            <p:txEl>
                                              <p:pRg end="0" st="0"/>
                                            </p:txEl>
                                          </p:spTgt>
                                        </p:tgtEl>
                                        <p:attrNameLst>
                                          <p:attrName>style.visibility</p:attrName>
                                        </p:attrNameLst>
                                      </p:cBhvr>
                                      <p:to>
                                        <p:strVal val="visible"/>
                                      </p:to>
                                    </p:set>
                                    <p:anim calcmode="lin" valueType="num">
                                      <p:cBhvr additive="base">
                                        <p:cTn dur="500"/>
                                        <p:tgtEl>
                                          <p:spTgt spid="59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00">
                                            <p:txEl>
                                              <p:pRg end="0" st="0"/>
                                            </p:txEl>
                                          </p:spTgt>
                                        </p:tgtEl>
                                        <p:attrNameLst>
                                          <p:attrName>style.visibility</p:attrName>
                                        </p:attrNameLst>
                                      </p:cBhvr>
                                      <p:to>
                                        <p:strVal val="visible"/>
                                      </p:to>
                                    </p:set>
                                    <p:anim calcmode="lin" valueType="num">
                                      <p:cBhvr additive="base">
                                        <p:cTn dur="500"/>
                                        <p:tgtEl>
                                          <p:spTgt spid="600">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01"/>
                                        </p:tgtEl>
                                        <p:attrNameLst>
                                          <p:attrName>style.visibility</p:attrName>
                                        </p:attrNameLst>
                                      </p:cBhvr>
                                      <p:to>
                                        <p:strVal val="visible"/>
                                      </p:to>
                                    </p:set>
                                    <p:anim calcmode="lin" valueType="num">
                                      <p:cBhvr additive="base">
                                        <p:cTn dur="500"/>
                                        <p:tgtEl>
                                          <p:spTgt spid="60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08"/>
                                        </p:tgtEl>
                                        <p:attrNameLst>
                                          <p:attrName>style.visibility</p:attrName>
                                        </p:attrNameLst>
                                      </p:cBhvr>
                                      <p:to>
                                        <p:strVal val="visible"/>
                                      </p:to>
                                    </p:set>
                                    <p:anim calcmode="lin" valueType="num">
                                      <p:cBhvr additive="base">
                                        <p:cTn dur="500"/>
                                        <p:tgtEl>
                                          <p:spTgt spid="6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02">
                                            <p:txEl>
                                              <p:pRg end="0" st="0"/>
                                            </p:txEl>
                                          </p:spTgt>
                                        </p:tgtEl>
                                        <p:attrNameLst>
                                          <p:attrName>style.visibility</p:attrName>
                                        </p:attrNameLst>
                                      </p:cBhvr>
                                      <p:to>
                                        <p:strVal val="visible"/>
                                      </p:to>
                                    </p:set>
                                    <p:anim calcmode="lin" valueType="num">
                                      <p:cBhvr additive="base">
                                        <p:cTn dur="500"/>
                                        <p:tgtEl>
                                          <p:spTgt spid="60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
          <p:cNvSpPr txBox="1"/>
          <p:nvPr>
            <p:ph idx="1" type="body"/>
          </p:nvPr>
        </p:nvSpPr>
        <p:spPr>
          <a:xfrm>
            <a:off x="431999" y="1924339"/>
            <a:ext cx="4416225" cy="4154999"/>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sz="3200">
                <a:solidFill>
                  <a:srgbClr val="3F3F3F"/>
                </a:solidFill>
              </a:rPr>
              <a:t>Teknologi</a:t>
            </a:r>
            <a:endParaRPr sz="3200">
              <a:solidFill>
                <a:srgbClr val="3F3F3F"/>
              </a:solidFill>
            </a:endParaRPr>
          </a:p>
          <a:p>
            <a:pPr indent="0" lvl="0" marL="0" rtl="0" algn="l">
              <a:lnSpc>
                <a:spcPct val="100000"/>
              </a:lnSpc>
              <a:spcBef>
                <a:spcPts val="1500"/>
              </a:spcBef>
              <a:spcAft>
                <a:spcPts val="0"/>
              </a:spcAft>
              <a:buSzPts val="1800"/>
              <a:buNone/>
            </a:pPr>
            <a:r>
              <a:rPr lang="en-US"/>
              <a:t>Adalah pengembangan dan aplikasi dari alat, mesin, material, dan proses yang menolong manusia menyelesaikan masalahnya.</a:t>
            </a:r>
            <a:endParaRPr/>
          </a:p>
          <a:p>
            <a:pPr indent="0" lvl="0" marL="0" rtl="0" algn="l">
              <a:lnSpc>
                <a:spcPct val="100000"/>
              </a:lnSpc>
              <a:spcBef>
                <a:spcPts val="1500"/>
              </a:spcBef>
              <a:spcAft>
                <a:spcPts val="0"/>
              </a:spcAft>
              <a:buSzPts val="3200"/>
              <a:buNone/>
            </a:pPr>
            <a:r>
              <a:rPr lang="en-US" sz="3200">
                <a:solidFill>
                  <a:srgbClr val="3F3F3F"/>
                </a:solidFill>
              </a:rPr>
              <a:t>Informasi</a:t>
            </a:r>
            <a:endParaRPr sz="3200">
              <a:solidFill>
                <a:srgbClr val="3F3F3F"/>
              </a:solidFill>
            </a:endParaRPr>
          </a:p>
          <a:p>
            <a:pPr indent="0" lvl="0" marL="0" rtl="0" algn="l">
              <a:lnSpc>
                <a:spcPct val="100000"/>
              </a:lnSpc>
              <a:spcBef>
                <a:spcPts val="1500"/>
              </a:spcBef>
              <a:spcAft>
                <a:spcPts val="0"/>
              </a:spcAft>
              <a:buSzPts val="1800"/>
              <a:buNone/>
            </a:pPr>
            <a:r>
              <a:rPr lang="en-US"/>
              <a:t>Adalah hasil pemrosesan, manipulasi dan pengorganisasian/penataan dari sekelompok data yang mempunyai nilai pengetahuan bagi penggunanya.</a:t>
            </a:r>
            <a:endParaRPr/>
          </a:p>
        </p:txBody>
      </p:sp>
      <p:pic>
        <p:nvPicPr>
          <p:cNvPr id="348" name="Google Shape;348;p2"/>
          <p:cNvPicPr preferRelativeResize="0"/>
          <p:nvPr/>
        </p:nvPicPr>
        <p:blipFill rotWithShape="1">
          <a:blip r:embed="rId3">
            <a:alphaModFix/>
          </a:blip>
          <a:srcRect b="0" l="0" r="0" t="0"/>
          <a:stretch/>
        </p:blipFill>
        <p:spPr>
          <a:xfrm>
            <a:off x="5353050" y="598536"/>
            <a:ext cx="6406950" cy="3203475"/>
          </a:xfrm>
          <a:prstGeom prst="rect">
            <a:avLst/>
          </a:prstGeom>
          <a:solidFill>
            <a:schemeClr val="dk1">
              <a:alpha val="69803"/>
            </a:schemeClr>
          </a:solidFill>
          <a:ln>
            <a:noFill/>
          </a:ln>
        </p:spPr>
      </p:pic>
      <p:sp>
        <p:nvSpPr>
          <p:cNvPr id="349" name="Google Shape;349;p2"/>
          <p:cNvSpPr txBox="1"/>
          <p:nvPr>
            <p:ph type="title"/>
          </p:nvPr>
        </p:nvSpPr>
        <p:spPr>
          <a:xfrm>
            <a:off x="5658103" y="3981451"/>
            <a:ext cx="5749483" cy="1343026"/>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3600"/>
              <a:buFont typeface="Arial Black"/>
              <a:buNone/>
            </a:pPr>
            <a:r>
              <a:rPr lang="en-US"/>
              <a:t>Terminologi Teknologi Informasi</a:t>
            </a:r>
            <a:endParaRPr/>
          </a:p>
        </p:txBody>
      </p:sp>
      <p:cxnSp>
        <p:nvCxnSpPr>
          <p:cNvPr id="350" name="Google Shape;350;p2"/>
          <p:cNvCxnSpPr/>
          <p:nvPr/>
        </p:nvCxnSpPr>
        <p:spPr>
          <a:xfrm>
            <a:off x="5657669" y="5491163"/>
            <a:ext cx="5750421" cy="0"/>
          </a:xfrm>
          <a:prstGeom prst="straightConnector1">
            <a:avLst/>
          </a:prstGeom>
          <a:noFill/>
          <a:ln cap="flat" cmpd="sng" w="9525">
            <a:solidFill>
              <a:schemeClr val="accent1"/>
            </a:solidFill>
            <a:prstDash val="solid"/>
            <a:miter lim="800000"/>
            <a:headEnd len="sm" w="sm" type="none"/>
            <a:tailEnd len="sm" w="sm" type="none"/>
          </a:ln>
        </p:spPr>
      </p:cxnSp>
      <p:sp>
        <p:nvSpPr>
          <p:cNvPr id="351" name="Google Shape;351;p2"/>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9"/>
                                        </p:tgtEl>
                                        <p:attrNameLst>
                                          <p:attrName>style.visibility</p:attrName>
                                        </p:attrNameLst>
                                      </p:cBhvr>
                                      <p:to>
                                        <p:strVal val="visible"/>
                                      </p:to>
                                    </p:set>
                                    <p:anim calcmode="lin" valueType="num">
                                      <p:cBhvr additive="base">
                                        <p:cTn dur="500"/>
                                        <p:tgtEl>
                                          <p:spTgt spid="3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7">
                                            <p:txEl>
                                              <p:pRg end="0" st="0"/>
                                            </p:txEl>
                                          </p:spTgt>
                                        </p:tgtEl>
                                        <p:attrNameLst>
                                          <p:attrName>style.visibility</p:attrName>
                                        </p:attrNameLst>
                                      </p:cBhvr>
                                      <p:to>
                                        <p:strVal val="visible"/>
                                      </p:to>
                                    </p:set>
                                    <p:anim calcmode="lin" valueType="num">
                                      <p:cBhvr additive="base">
                                        <p:cTn dur="500"/>
                                        <p:tgtEl>
                                          <p:spTgt spid="34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7">
                                            <p:txEl>
                                              <p:pRg end="1" st="1"/>
                                            </p:txEl>
                                          </p:spTgt>
                                        </p:tgtEl>
                                        <p:attrNameLst>
                                          <p:attrName>style.visibility</p:attrName>
                                        </p:attrNameLst>
                                      </p:cBhvr>
                                      <p:to>
                                        <p:strVal val="visible"/>
                                      </p:to>
                                    </p:set>
                                    <p:anim calcmode="lin" valueType="num">
                                      <p:cBhvr additive="base">
                                        <p:cTn dur="500"/>
                                        <p:tgtEl>
                                          <p:spTgt spid="34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7">
                                            <p:txEl>
                                              <p:pRg end="2" st="2"/>
                                            </p:txEl>
                                          </p:spTgt>
                                        </p:tgtEl>
                                        <p:attrNameLst>
                                          <p:attrName>style.visibility</p:attrName>
                                        </p:attrNameLst>
                                      </p:cBhvr>
                                      <p:to>
                                        <p:strVal val="visible"/>
                                      </p:to>
                                    </p:set>
                                    <p:anim calcmode="lin" valueType="num">
                                      <p:cBhvr additive="base">
                                        <p:cTn dur="500"/>
                                        <p:tgtEl>
                                          <p:spTgt spid="34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7">
                                            <p:txEl>
                                              <p:pRg end="3" st="3"/>
                                            </p:txEl>
                                          </p:spTgt>
                                        </p:tgtEl>
                                        <p:attrNameLst>
                                          <p:attrName>style.visibility</p:attrName>
                                        </p:attrNameLst>
                                      </p:cBhvr>
                                      <p:to>
                                        <p:strVal val="visible"/>
                                      </p:to>
                                    </p:set>
                                    <p:anim calcmode="lin" valueType="num">
                                      <p:cBhvr additive="base">
                                        <p:cTn dur="500"/>
                                        <p:tgtEl>
                                          <p:spTgt spid="347">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20"/>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3200"/>
              <a:buFont typeface="Arial Black"/>
              <a:buNone/>
            </a:pPr>
            <a:r>
              <a:rPr lang="en-US"/>
              <a:t>Sinyal Masukan</a:t>
            </a:r>
            <a:endParaRPr/>
          </a:p>
        </p:txBody>
      </p:sp>
      <p:sp>
        <p:nvSpPr>
          <p:cNvPr id="615" name="Google Shape;615;p20"/>
          <p:cNvSpPr txBox="1"/>
          <p:nvPr>
            <p:ph idx="4" type="body"/>
          </p:nvPr>
        </p:nvSpPr>
        <p:spPr>
          <a:xfrm>
            <a:off x="1658929" y="2205688"/>
            <a:ext cx="2811618" cy="1440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800"/>
              <a:buNone/>
            </a:pPr>
            <a:r>
              <a:rPr i="1" lang="en-US" sz="2800"/>
              <a:t>Komputer Analog</a:t>
            </a:r>
            <a:endParaRPr sz="2800">
              <a:solidFill>
                <a:srgbClr val="3F3F3F"/>
              </a:solidFill>
            </a:endParaRPr>
          </a:p>
        </p:txBody>
      </p:sp>
      <p:sp>
        <p:nvSpPr>
          <p:cNvPr id="616" name="Google Shape;616;p20" title="Opportunity Graph Circles"/>
          <p:cNvSpPr/>
          <p:nvPr>
            <p:ph idx="1" type="body"/>
          </p:nvPr>
        </p:nvSpPr>
        <p:spPr>
          <a:xfrm>
            <a:off x="830441" y="1767887"/>
            <a:ext cx="4348065" cy="4348065"/>
          </a:xfrm>
          <a:prstGeom prst="ellipse">
            <a:avLst/>
          </a:prstGeom>
          <a:solidFill>
            <a:schemeClr val="dk1">
              <a:alpha val="9803"/>
            </a:schemeClr>
          </a:solidFill>
          <a:ln>
            <a:noFill/>
          </a:ln>
        </p:spPr>
        <p:txBody>
          <a:bodyPr anchorCtr="0" anchor="ctr" bIns="0" lIns="0" spcFirstLastPara="1" rIns="0" wrap="square" tIns="0">
            <a:noAutofit/>
          </a:bodyPr>
          <a:lstStyle/>
          <a:p>
            <a:pPr indent="-609600" lvl="0" marL="609600" rtl="0" algn="just">
              <a:lnSpc>
                <a:spcPct val="100000"/>
              </a:lnSpc>
              <a:spcBef>
                <a:spcPts val="0"/>
              </a:spcBef>
              <a:spcAft>
                <a:spcPts val="0"/>
              </a:spcAft>
              <a:buSzPts val="1800"/>
              <a:buNone/>
            </a:pPr>
            <a:r>
              <a:rPr lang="en-US"/>
              <a:t>menerima sinyal masukan berupa data analog. </a:t>
            </a:r>
            <a:endParaRPr i="1"/>
          </a:p>
        </p:txBody>
      </p:sp>
      <p:cxnSp>
        <p:nvCxnSpPr>
          <p:cNvPr id="617" name="Google Shape;617;p20"/>
          <p:cNvCxnSpPr/>
          <p:nvPr/>
        </p:nvCxnSpPr>
        <p:spPr>
          <a:xfrm>
            <a:off x="2290738" y="4403885"/>
            <a:ext cx="1548000" cy="0"/>
          </a:xfrm>
          <a:prstGeom prst="straightConnector1">
            <a:avLst/>
          </a:prstGeom>
          <a:noFill/>
          <a:ln cap="flat" cmpd="sng" w="28575">
            <a:solidFill>
              <a:schemeClr val="accent1"/>
            </a:solidFill>
            <a:prstDash val="solid"/>
            <a:miter lim="800000"/>
            <a:headEnd len="sm" w="sm" type="none"/>
            <a:tailEnd len="sm" w="sm" type="none"/>
          </a:ln>
        </p:spPr>
      </p:cxnSp>
      <p:sp>
        <p:nvSpPr>
          <p:cNvPr id="618" name="Google Shape;618;p20"/>
          <p:cNvSpPr txBox="1"/>
          <p:nvPr>
            <p:ph idx="5" type="body"/>
          </p:nvPr>
        </p:nvSpPr>
        <p:spPr>
          <a:xfrm>
            <a:off x="5332816" y="2205688"/>
            <a:ext cx="2811618" cy="1440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800"/>
              <a:buNone/>
            </a:pPr>
            <a:r>
              <a:rPr i="1" lang="en-US" sz="2800">
                <a:solidFill>
                  <a:srgbClr val="3F3F3F"/>
                </a:solidFill>
              </a:rPr>
              <a:t>Komputer Digital</a:t>
            </a:r>
            <a:endParaRPr/>
          </a:p>
        </p:txBody>
      </p:sp>
      <p:sp>
        <p:nvSpPr>
          <p:cNvPr id="619" name="Google Shape;619;p20" title="Opportunity Graph Circles"/>
          <p:cNvSpPr/>
          <p:nvPr>
            <p:ph idx="2" type="body"/>
          </p:nvPr>
        </p:nvSpPr>
        <p:spPr>
          <a:xfrm>
            <a:off x="4682001" y="1942623"/>
            <a:ext cx="3998591" cy="3998591"/>
          </a:xfrm>
          <a:prstGeom prst="ellipse">
            <a:avLst/>
          </a:prstGeom>
          <a:solidFill>
            <a:schemeClr val="dk1">
              <a:alpha val="9803"/>
            </a:schemeClr>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r>
              <a:rPr lang="en-US"/>
              <a:t>menerima masukan digital</a:t>
            </a:r>
            <a:endParaRPr/>
          </a:p>
        </p:txBody>
      </p:sp>
      <p:cxnSp>
        <p:nvCxnSpPr>
          <p:cNvPr id="620" name="Google Shape;620;p20"/>
          <p:cNvCxnSpPr/>
          <p:nvPr/>
        </p:nvCxnSpPr>
        <p:spPr>
          <a:xfrm>
            <a:off x="5964625" y="4288901"/>
            <a:ext cx="1548000" cy="0"/>
          </a:xfrm>
          <a:prstGeom prst="straightConnector1">
            <a:avLst/>
          </a:prstGeom>
          <a:noFill/>
          <a:ln cap="flat" cmpd="sng" w="28575">
            <a:solidFill>
              <a:schemeClr val="accent4"/>
            </a:solidFill>
            <a:prstDash val="solid"/>
            <a:miter lim="800000"/>
            <a:headEnd len="sm" w="sm" type="none"/>
            <a:tailEnd len="sm" w="sm" type="none"/>
          </a:ln>
        </p:spPr>
      </p:cxnSp>
      <p:sp>
        <p:nvSpPr>
          <p:cNvPr id="621" name="Google Shape;621;p20"/>
          <p:cNvSpPr txBox="1"/>
          <p:nvPr>
            <p:ph idx="8" type="body"/>
          </p:nvPr>
        </p:nvSpPr>
        <p:spPr>
          <a:xfrm>
            <a:off x="5748625" y="4433451"/>
            <a:ext cx="1980000" cy="72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Font typeface="Arial"/>
              <a:buNone/>
            </a:pPr>
            <a:r>
              <a:rPr lang="en-US"/>
              <a:t>Merupakan komputer kebanyakan yang kita kenal</a:t>
            </a:r>
            <a:endParaRPr/>
          </a:p>
        </p:txBody>
      </p:sp>
      <p:sp>
        <p:nvSpPr>
          <p:cNvPr id="622" name="Google Shape;622;p20"/>
          <p:cNvSpPr txBox="1"/>
          <p:nvPr>
            <p:ph idx="6" type="body"/>
          </p:nvPr>
        </p:nvSpPr>
        <p:spPr>
          <a:xfrm>
            <a:off x="8547101" y="2205688"/>
            <a:ext cx="2597043" cy="1440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800"/>
              <a:buNone/>
            </a:pPr>
            <a:r>
              <a:rPr i="1" lang="en-US" sz="2800">
                <a:solidFill>
                  <a:srgbClr val="3F3F3F"/>
                </a:solidFill>
              </a:rPr>
              <a:t>Komputer Hibrid</a:t>
            </a:r>
            <a:endParaRPr i="1" sz="2800">
              <a:solidFill>
                <a:srgbClr val="3F3F3F"/>
              </a:solidFill>
            </a:endParaRPr>
          </a:p>
        </p:txBody>
      </p:sp>
      <p:sp>
        <p:nvSpPr>
          <p:cNvPr id="623" name="Google Shape;623;p20" title="Opportunity Graph Circles"/>
          <p:cNvSpPr/>
          <p:nvPr>
            <p:ph idx="3" type="body"/>
          </p:nvPr>
        </p:nvSpPr>
        <p:spPr>
          <a:xfrm>
            <a:off x="8352249" y="2479451"/>
            <a:ext cx="3120238" cy="3120238"/>
          </a:xfrm>
          <a:prstGeom prst="ellipse">
            <a:avLst/>
          </a:prstGeom>
          <a:solidFill>
            <a:schemeClr val="dk1">
              <a:alpha val="9803"/>
            </a:schemeClr>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r>
              <a:rPr lang="en-US"/>
              <a:t>Kombinasi analog dan digital</a:t>
            </a:r>
            <a:endParaRPr/>
          </a:p>
        </p:txBody>
      </p:sp>
      <p:cxnSp>
        <p:nvCxnSpPr>
          <p:cNvPr id="624" name="Google Shape;624;p20"/>
          <p:cNvCxnSpPr/>
          <p:nvPr/>
        </p:nvCxnSpPr>
        <p:spPr>
          <a:xfrm>
            <a:off x="9071622" y="4433451"/>
            <a:ext cx="1548000" cy="0"/>
          </a:xfrm>
          <a:prstGeom prst="straightConnector1">
            <a:avLst/>
          </a:prstGeom>
          <a:noFill/>
          <a:ln cap="flat" cmpd="sng" w="28575">
            <a:solidFill>
              <a:schemeClr val="accent5"/>
            </a:solidFill>
            <a:prstDash val="solid"/>
            <a:miter lim="800000"/>
            <a:headEnd len="sm" w="sm" type="none"/>
            <a:tailEnd len="sm" w="sm" type="none"/>
          </a:ln>
        </p:spPr>
      </p:cxnSp>
      <p:sp>
        <p:nvSpPr>
          <p:cNvPr id="625" name="Google Shape;625;p20"/>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626" name="Google Shape;626;p20"/>
          <p:cNvSpPr txBox="1"/>
          <p:nvPr/>
        </p:nvSpPr>
        <p:spPr>
          <a:xfrm>
            <a:off x="2074738" y="4490642"/>
            <a:ext cx="198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1"/>
              </a:buClr>
              <a:buSzPts val="1400"/>
              <a:buFont typeface="Arial"/>
              <a:buNone/>
            </a:pPr>
            <a:r>
              <a:rPr lang="en-US" sz="1400">
                <a:solidFill>
                  <a:srgbClr val="3F3F3F"/>
                </a:solidFill>
                <a:latin typeface="Tahoma"/>
                <a:ea typeface="Tahoma"/>
                <a:cs typeface="Tahoma"/>
                <a:sym typeface="Tahoma"/>
              </a:rPr>
              <a:t>Contoh : komputer penghitung aliran BBM dalam SPBU</a:t>
            </a:r>
            <a:endParaRPr i="1" sz="1400">
              <a:solidFill>
                <a:srgbClr val="3F3F3F"/>
              </a:solidFill>
              <a:latin typeface="Tahoma"/>
              <a:ea typeface="Tahoma"/>
              <a:cs typeface="Tahoma"/>
              <a:sym typeface="Tahoma"/>
            </a:endParaRPr>
          </a:p>
        </p:txBody>
      </p:sp>
      <p:sp>
        <p:nvSpPr>
          <p:cNvPr id="627" name="Google Shape;627;p20"/>
          <p:cNvSpPr txBox="1"/>
          <p:nvPr/>
        </p:nvSpPr>
        <p:spPr>
          <a:xfrm>
            <a:off x="8922368" y="4541139"/>
            <a:ext cx="198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1"/>
              </a:buClr>
              <a:buSzPts val="1400"/>
              <a:buFont typeface="Arial"/>
              <a:buNone/>
            </a:pPr>
            <a:r>
              <a:rPr lang="en-US" sz="1400">
                <a:solidFill>
                  <a:srgbClr val="3F3F3F"/>
                </a:solidFill>
                <a:latin typeface="Tahoma"/>
                <a:ea typeface="Tahoma"/>
                <a:cs typeface="Tahoma"/>
                <a:sym typeface="Tahoma"/>
              </a:rPr>
              <a:t>Mesin robot pada pabrik, peralatan medis terkomputerisasi</a:t>
            </a:r>
            <a:endParaRPr sz="1400">
              <a:solidFill>
                <a:srgbClr val="3F3F3F"/>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14"/>
                                        </p:tgtEl>
                                        <p:attrNameLst>
                                          <p:attrName>style.visibility</p:attrName>
                                        </p:attrNameLst>
                                      </p:cBhvr>
                                      <p:to>
                                        <p:strVal val="visible"/>
                                      </p:to>
                                    </p:set>
                                    <p:anim calcmode="lin" valueType="num">
                                      <p:cBhvr additive="base">
                                        <p:cTn dur="500"/>
                                        <p:tgtEl>
                                          <p:spTgt spid="61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15">
                                            <p:txEl>
                                              <p:pRg end="0" st="0"/>
                                            </p:txEl>
                                          </p:spTgt>
                                        </p:tgtEl>
                                        <p:attrNameLst>
                                          <p:attrName>style.visibility</p:attrName>
                                        </p:attrNameLst>
                                      </p:cBhvr>
                                      <p:to>
                                        <p:strVal val="visible"/>
                                      </p:to>
                                    </p:set>
                                    <p:anim calcmode="lin" valueType="num">
                                      <p:cBhvr additive="base">
                                        <p:cTn dur="500"/>
                                        <p:tgtEl>
                                          <p:spTgt spid="61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16">
                                            <p:txEl>
                                              <p:pRg end="0" st="0"/>
                                            </p:txEl>
                                          </p:spTgt>
                                        </p:tgtEl>
                                        <p:attrNameLst>
                                          <p:attrName>style.visibility</p:attrName>
                                        </p:attrNameLst>
                                      </p:cBhvr>
                                      <p:to>
                                        <p:strVal val="visible"/>
                                      </p:to>
                                    </p:set>
                                    <p:anim calcmode="lin" valueType="num">
                                      <p:cBhvr additive="base">
                                        <p:cTn dur="500"/>
                                        <p:tgtEl>
                                          <p:spTgt spid="616">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17"/>
                                        </p:tgtEl>
                                        <p:attrNameLst>
                                          <p:attrName>style.visibility</p:attrName>
                                        </p:attrNameLst>
                                      </p:cBhvr>
                                      <p:to>
                                        <p:strVal val="visible"/>
                                      </p:to>
                                    </p:set>
                                    <p:anim calcmode="lin" valueType="num">
                                      <p:cBhvr additive="base">
                                        <p:cTn dur="500"/>
                                        <p:tgtEl>
                                          <p:spTgt spid="61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26"/>
                                        </p:tgtEl>
                                        <p:attrNameLst>
                                          <p:attrName>style.visibility</p:attrName>
                                        </p:attrNameLst>
                                      </p:cBhvr>
                                      <p:to>
                                        <p:strVal val="visible"/>
                                      </p:to>
                                    </p:set>
                                    <p:anim calcmode="lin" valueType="num">
                                      <p:cBhvr additive="base">
                                        <p:cTn dur="500"/>
                                        <p:tgtEl>
                                          <p:spTgt spid="62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18">
                                            <p:txEl>
                                              <p:pRg end="0" st="0"/>
                                            </p:txEl>
                                          </p:spTgt>
                                        </p:tgtEl>
                                        <p:attrNameLst>
                                          <p:attrName>style.visibility</p:attrName>
                                        </p:attrNameLst>
                                      </p:cBhvr>
                                      <p:to>
                                        <p:strVal val="visible"/>
                                      </p:to>
                                    </p:set>
                                    <p:anim calcmode="lin" valueType="num">
                                      <p:cBhvr additive="base">
                                        <p:cTn dur="500"/>
                                        <p:tgtEl>
                                          <p:spTgt spid="61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19">
                                            <p:txEl>
                                              <p:pRg end="0" st="0"/>
                                            </p:txEl>
                                          </p:spTgt>
                                        </p:tgtEl>
                                        <p:attrNameLst>
                                          <p:attrName>style.visibility</p:attrName>
                                        </p:attrNameLst>
                                      </p:cBhvr>
                                      <p:to>
                                        <p:strVal val="visible"/>
                                      </p:to>
                                    </p:set>
                                    <p:anim calcmode="lin" valueType="num">
                                      <p:cBhvr additive="base">
                                        <p:cTn dur="500"/>
                                        <p:tgtEl>
                                          <p:spTgt spid="619">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20"/>
                                        </p:tgtEl>
                                        <p:attrNameLst>
                                          <p:attrName>style.visibility</p:attrName>
                                        </p:attrNameLst>
                                      </p:cBhvr>
                                      <p:to>
                                        <p:strVal val="visible"/>
                                      </p:to>
                                    </p:set>
                                    <p:anim calcmode="lin" valueType="num">
                                      <p:cBhvr additive="base">
                                        <p:cTn dur="500"/>
                                        <p:tgtEl>
                                          <p:spTgt spid="62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21">
                                            <p:txEl>
                                              <p:pRg end="0" st="0"/>
                                            </p:txEl>
                                          </p:spTgt>
                                        </p:tgtEl>
                                        <p:attrNameLst>
                                          <p:attrName>style.visibility</p:attrName>
                                        </p:attrNameLst>
                                      </p:cBhvr>
                                      <p:to>
                                        <p:strVal val="visible"/>
                                      </p:to>
                                    </p:set>
                                    <p:anim calcmode="lin" valueType="num">
                                      <p:cBhvr additive="base">
                                        <p:cTn dur="500"/>
                                        <p:tgtEl>
                                          <p:spTgt spid="62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22">
                                            <p:txEl>
                                              <p:pRg end="0" st="0"/>
                                            </p:txEl>
                                          </p:spTgt>
                                        </p:tgtEl>
                                        <p:attrNameLst>
                                          <p:attrName>style.visibility</p:attrName>
                                        </p:attrNameLst>
                                      </p:cBhvr>
                                      <p:to>
                                        <p:strVal val="visible"/>
                                      </p:to>
                                    </p:set>
                                    <p:anim calcmode="lin" valueType="num">
                                      <p:cBhvr additive="base">
                                        <p:cTn dur="500"/>
                                        <p:tgtEl>
                                          <p:spTgt spid="62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23">
                                            <p:txEl>
                                              <p:pRg end="0" st="0"/>
                                            </p:txEl>
                                          </p:spTgt>
                                        </p:tgtEl>
                                        <p:attrNameLst>
                                          <p:attrName>style.visibility</p:attrName>
                                        </p:attrNameLst>
                                      </p:cBhvr>
                                      <p:to>
                                        <p:strVal val="visible"/>
                                      </p:to>
                                    </p:set>
                                    <p:anim calcmode="lin" valueType="num">
                                      <p:cBhvr additive="base">
                                        <p:cTn dur="500"/>
                                        <p:tgtEl>
                                          <p:spTgt spid="623">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24"/>
                                        </p:tgtEl>
                                        <p:attrNameLst>
                                          <p:attrName>style.visibility</p:attrName>
                                        </p:attrNameLst>
                                      </p:cBhvr>
                                      <p:to>
                                        <p:strVal val="visible"/>
                                      </p:to>
                                    </p:set>
                                    <p:anim calcmode="lin" valueType="num">
                                      <p:cBhvr additive="base">
                                        <p:cTn dur="500"/>
                                        <p:tgtEl>
                                          <p:spTgt spid="62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27">
                                            <p:txEl>
                                              <p:pRg end="0" st="0"/>
                                            </p:txEl>
                                          </p:spTgt>
                                        </p:tgtEl>
                                        <p:attrNameLst>
                                          <p:attrName>style.visibility</p:attrName>
                                        </p:attrNameLst>
                                      </p:cBhvr>
                                      <p:to>
                                        <p:strVal val="visible"/>
                                      </p:to>
                                    </p:set>
                                    <p:anim calcmode="lin" valueType="num">
                                      <p:cBhvr additive="base">
                                        <p:cTn dur="500"/>
                                        <p:tgtEl>
                                          <p:spTgt spid="62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21"/>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3200"/>
              <a:buFont typeface="Arial Black"/>
              <a:buNone/>
            </a:pPr>
            <a:r>
              <a:rPr lang="en-US"/>
              <a:t>Ukuran</a:t>
            </a:r>
            <a:endParaRPr/>
          </a:p>
        </p:txBody>
      </p:sp>
      <p:sp>
        <p:nvSpPr>
          <p:cNvPr id="634" name="Google Shape;634;p21"/>
          <p:cNvSpPr/>
          <p:nvPr/>
        </p:nvSpPr>
        <p:spPr>
          <a:xfrm>
            <a:off x="431800" y="1272805"/>
            <a:ext cx="1114422" cy="111442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pic>
        <p:nvPicPr>
          <p:cNvPr descr="Bullseye" id="635" name="Google Shape;635;p21" title="Placeholder Icon"/>
          <p:cNvPicPr preferRelativeResize="0"/>
          <p:nvPr/>
        </p:nvPicPr>
        <p:blipFill rotWithShape="1">
          <a:blip r:embed="rId3">
            <a:alphaModFix/>
          </a:blip>
          <a:srcRect b="0" l="0" r="0" t="0"/>
          <a:stretch/>
        </p:blipFill>
        <p:spPr>
          <a:xfrm>
            <a:off x="731611" y="1572616"/>
            <a:ext cx="514800" cy="514800"/>
          </a:xfrm>
          <a:prstGeom prst="rect">
            <a:avLst/>
          </a:prstGeom>
          <a:noFill/>
          <a:ln>
            <a:noFill/>
          </a:ln>
        </p:spPr>
      </p:pic>
      <p:sp>
        <p:nvSpPr>
          <p:cNvPr id="636" name="Google Shape;636;p21"/>
          <p:cNvSpPr txBox="1"/>
          <p:nvPr>
            <p:ph idx="3" type="body"/>
          </p:nvPr>
        </p:nvSpPr>
        <p:spPr>
          <a:xfrm>
            <a:off x="1793079" y="1572616"/>
            <a:ext cx="4122920" cy="57728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i="1" lang="en-US" sz="2400"/>
              <a:t>Komputer mikro</a:t>
            </a:r>
            <a:endParaRPr sz="2400"/>
          </a:p>
        </p:txBody>
      </p:sp>
      <p:sp>
        <p:nvSpPr>
          <p:cNvPr id="637" name="Google Shape;637;p21"/>
          <p:cNvSpPr txBox="1"/>
          <p:nvPr>
            <p:ph idx="1" type="body"/>
          </p:nvPr>
        </p:nvSpPr>
        <p:spPr>
          <a:xfrm>
            <a:off x="1790100" y="2387227"/>
            <a:ext cx="4113900" cy="1114422"/>
          </a:xfrm>
          <a:prstGeom prst="rect">
            <a:avLst/>
          </a:prstGeom>
          <a:noFill/>
          <a:ln>
            <a:noFill/>
          </a:ln>
        </p:spPr>
        <p:txBody>
          <a:bodyPr anchorCtr="0" anchor="t" bIns="0" lIns="0" spcFirstLastPara="1" rIns="0" wrap="square" tIns="0">
            <a:noAutofit/>
          </a:bodyPr>
          <a:lstStyle/>
          <a:p>
            <a:pPr indent="-609600" lvl="0" marL="609600" rtl="0" algn="l">
              <a:lnSpc>
                <a:spcPct val="90000"/>
              </a:lnSpc>
              <a:spcBef>
                <a:spcPts val="0"/>
              </a:spcBef>
              <a:spcAft>
                <a:spcPts val="0"/>
              </a:spcAft>
              <a:buSzPts val="1800"/>
              <a:buChar char="○"/>
            </a:pPr>
            <a:r>
              <a:rPr lang="en-US"/>
              <a:t>Berukuran kecil, biasanya dipergunakan oleh satu orang. Contoh: : PC, Notebook, Palmtop, PDA, dll</a:t>
            </a:r>
            <a:endParaRPr i="1"/>
          </a:p>
        </p:txBody>
      </p:sp>
      <p:sp>
        <p:nvSpPr>
          <p:cNvPr id="638" name="Google Shape;638;p21"/>
          <p:cNvSpPr/>
          <p:nvPr/>
        </p:nvSpPr>
        <p:spPr>
          <a:xfrm>
            <a:off x="6300000" y="1272805"/>
            <a:ext cx="1114422" cy="111442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pic>
        <p:nvPicPr>
          <p:cNvPr descr="Lecturer" id="639" name="Google Shape;639;p21" title="Placeholder Icon"/>
          <p:cNvPicPr preferRelativeResize="0"/>
          <p:nvPr/>
        </p:nvPicPr>
        <p:blipFill rotWithShape="1">
          <a:blip r:embed="rId4">
            <a:alphaModFix/>
          </a:blip>
          <a:srcRect b="0" l="0" r="0" t="0"/>
          <a:stretch/>
        </p:blipFill>
        <p:spPr>
          <a:xfrm>
            <a:off x="6599811" y="1572616"/>
            <a:ext cx="514800" cy="514800"/>
          </a:xfrm>
          <a:prstGeom prst="rect">
            <a:avLst/>
          </a:prstGeom>
          <a:noFill/>
          <a:ln>
            <a:noFill/>
          </a:ln>
        </p:spPr>
      </p:pic>
      <p:sp>
        <p:nvSpPr>
          <p:cNvPr id="640" name="Google Shape;640;p21"/>
          <p:cNvSpPr txBox="1"/>
          <p:nvPr>
            <p:ph idx="4" type="body"/>
          </p:nvPr>
        </p:nvSpPr>
        <p:spPr>
          <a:xfrm>
            <a:off x="7655762" y="1551133"/>
            <a:ext cx="4104437" cy="59315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i="1" lang="en-US" sz="2400"/>
              <a:t>Komputer Mini</a:t>
            </a:r>
            <a:endParaRPr sz="2400"/>
          </a:p>
        </p:txBody>
      </p:sp>
      <p:sp>
        <p:nvSpPr>
          <p:cNvPr id="641" name="Google Shape;641;p21"/>
          <p:cNvSpPr txBox="1"/>
          <p:nvPr>
            <p:ph idx="2" type="body"/>
          </p:nvPr>
        </p:nvSpPr>
        <p:spPr>
          <a:xfrm>
            <a:off x="7658100" y="2387227"/>
            <a:ext cx="4113900" cy="1114422"/>
          </a:xfrm>
          <a:prstGeom prst="rect">
            <a:avLst/>
          </a:prstGeom>
          <a:noFill/>
          <a:ln>
            <a:noFill/>
          </a:ln>
        </p:spPr>
        <p:txBody>
          <a:bodyPr anchorCtr="0" anchor="t" bIns="0" lIns="0" spcFirstLastPara="1" rIns="0" wrap="square" tIns="0">
            <a:noAutofit/>
          </a:bodyPr>
          <a:lstStyle/>
          <a:p>
            <a:pPr indent="-609600" lvl="0" marL="609600" rtl="0" algn="l">
              <a:lnSpc>
                <a:spcPct val="90000"/>
              </a:lnSpc>
              <a:spcBef>
                <a:spcPts val="0"/>
              </a:spcBef>
              <a:spcAft>
                <a:spcPts val="0"/>
              </a:spcAft>
              <a:buSzPts val="1800"/>
              <a:buChar char="○"/>
            </a:pPr>
            <a:r>
              <a:rPr lang="en-US"/>
              <a:t>Berukuran lebih besar, biasa digunakan untuk kebutuhan pekerjaan yang lebih besar juga. Contoh : komputer Alfa, dll</a:t>
            </a:r>
            <a:endParaRPr i="1"/>
          </a:p>
        </p:txBody>
      </p:sp>
      <p:sp>
        <p:nvSpPr>
          <p:cNvPr id="642" name="Google Shape;642;p21"/>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643" name="Google Shape;643;p21"/>
          <p:cNvSpPr/>
          <p:nvPr/>
        </p:nvSpPr>
        <p:spPr>
          <a:xfrm>
            <a:off x="443799" y="3480325"/>
            <a:ext cx="1114422" cy="111442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pic>
        <p:nvPicPr>
          <p:cNvPr descr="Bullseye" id="644" name="Google Shape;644;p21" title="Placeholder Icon"/>
          <p:cNvPicPr preferRelativeResize="0"/>
          <p:nvPr/>
        </p:nvPicPr>
        <p:blipFill rotWithShape="1">
          <a:blip r:embed="rId3">
            <a:alphaModFix/>
          </a:blip>
          <a:srcRect b="0" l="0" r="0" t="0"/>
          <a:stretch/>
        </p:blipFill>
        <p:spPr>
          <a:xfrm>
            <a:off x="743610" y="3780136"/>
            <a:ext cx="514800" cy="514800"/>
          </a:xfrm>
          <a:prstGeom prst="rect">
            <a:avLst/>
          </a:prstGeom>
          <a:noFill/>
          <a:ln>
            <a:noFill/>
          </a:ln>
        </p:spPr>
      </p:pic>
      <p:sp>
        <p:nvSpPr>
          <p:cNvPr id="645" name="Google Shape;645;p21"/>
          <p:cNvSpPr txBox="1"/>
          <p:nvPr/>
        </p:nvSpPr>
        <p:spPr>
          <a:xfrm>
            <a:off x="1805078" y="3780136"/>
            <a:ext cx="4122920" cy="57728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2400"/>
              <a:buFont typeface="Arial"/>
              <a:buNone/>
            </a:pPr>
            <a:r>
              <a:rPr i="1" lang="en-US" sz="2400">
                <a:solidFill>
                  <a:schemeClr val="accent1"/>
                </a:solidFill>
                <a:latin typeface="Arial Black"/>
                <a:ea typeface="Arial Black"/>
                <a:cs typeface="Arial Black"/>
                <a:sym typeface="Arial Black"/>
              </a:rPr>
              <a:t>Supercomputer</a:t>
            </a:r>
            <a:endParaRPr sz="2400">
              <a:solidFill>
                <a:schemeClr val="accent1"/>
              </a:solidFill>
              <a:latin typeface="Arial Black"/>
              <a:ea typeface="Arial Black"/>
              <a:cs typeface="Arial Black"/>
              <a:sym typeface="Arial Black"/>
            </a:endParaRPr>
          </a:p>
        </p:txBody>
      </p:sp>
      <p:sp>
        <p:nvSpPr>
          <p:cNvPr id="646" name="Google Shape;646;p21"/>
          <p:cNvSpPr txBox="1"/>
          <p:nvPr/>
        </p:nvSpPr>
        <p:spPr>
          <a:xfrm>
            <a:off x="1802098" y="4594747"/>
            <a:ext cx="4293901" cy="1546746"/>
          </a:xfrm>
          <a:prstGeom prst="rect">
            <a:avLst/>
          </a:prstGeom>
          <a:noFill/>
          <a:ln>
            <a:noFill/>
          </a:ln>
        </p:spPr>
        <p:txBody>
          <a:bodyPr anchorCtr="0" anchor="t" bIns="0" lIns="0" spcFirstLastPara="1" rIns="0" wrap="square" tIns="0">
            <a:noAutofit/>
          </a:bodyPr>
          <a:lstStyle/>
          <a:p>
            <a:pPr indent="-609600" lvl="0" marL="609600" marR="0" rtl="0" algn="l">
              <a:lnSpc>
                <a:spcPct val="90000"/>
              </a:lnSpc>
              <a:spcBef>
                <a:spcPts val="0"/>
              </a:spcBef>
              <a:spcAft>
                <a:spcPts val="0"/>
              </a:spcAft>
              <a:buClr>
                <a:schemeClr val="accent1"/>
              </a:buClr>
              <a:buSzPts val="1800"/>
              <a:buFont typeface="Arial"/>
              <a:buChar char="○"/>
            </a:pPr>
            <a:r>
              <a:rPr lang="en-US" sz="1800">
                <a:solidFill>
                  <a:schemeClr val="dk2"/>
                </a:solidFill>
                <a:latin typeface="Tahoma"/>
                <a:ea typeface="Tahoma"/>
                <a:cs typeface="Tahoma"/>
                <a:sym typeface="Tahoma"/>
              </a:rPr>
              <a:t>Merupakan komputer ber-kinerja amat tinggi (paling besar dan paling cepat), biasanya untuk memenuhi kebutuhan proses yang amat sangat besar. Contoh : Cray, DeepBlue, Earth Simulator, dll</a:t>
            </a:r>
            <a:endParaRPr i="1" sz="1800">
              <a:solidFill>
                <a:schemeClr val="dk2"/>
              </a:solidFill>
              <a:latin typeface="Tahoma"/>
              <a:ea typeface="Tahoma"/>
              <a:cs typeface="Tahoma"/>
              <a:sym typeface="Tahoma"/>
            </a:endParaRPr>
          </a:p>
        </p:txBody>
      </p:sp>
      <p:sp>
        <p:nvSpPr>
          <p:cNvPr id="647" name="Google Shape;647;p21"/>
          <p:cNvSpPr/>
          <p:nvPr/>
        </p:nvSpPr>
        <p:spPr>
          <a:xfrm>
            <a:off x="6311999" y="3480325"/>
            <a:ext cx="1114422" cy="111442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pic>
        <p:nvPicPr>
          <p:cNvPr descr="Lecturer" id="648" name="Google Shape;648;p21" title="Placeholder Icon"/>
          <p:cNvPicPr preferRelativeResize="0"/>
          <p:nvPr/>
        </p:nvPicPr>
        <p:blipFill rotWithShape="1">
          <a:blip r:embed="rId4">
            <a:alphaModFix/>
          </a:blip>
          <a:srcRect b="0" l="0" r="0" t="0"/>
          <a:stretch/>
        </p:blipFill>
        <p:spPr>
          <a:xfrm>
            <a:off x="6611810" y="3780136"/>
            <a:ext cx="514800" cy="514800"/>
          </a:xfrm>
          <a:prstGeom prst="rect">
            <a:avLst/>
          </a:prstGeom>
          <a:noFill/>
          <a:ln>
            <a:noFill/>
          </a:ln>
        </p:spPr>
      </p:pic>
      <p:sp>
        <p:nvSpPr>
          <p:cNvPr id="649" name="Google Shape;649;p21"/>
          <p:cNvSpPr txBox="1"/>
          <p:nvPr/>
        </p:nvSpPr>
        <p:spPr>
          <a:xfrm>
            <a:off x="7667761" y="3758653"/>
            <a:ext cx="4104437" cy="5931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2400"/>
              <a:buFont typeface="Arial"/>
              <a:buNone/>
            </a:pPr>
            <a:r>
              <a:rPr i="1" lang="en-US" sz="2400">
                <a:solidFill>
                  <a:schemeClr val="accent4"/>
                </a:solidFill>
                <a:latin typeface="Arial Black"/>
                <a:ea typeface="Arial Black"/>
                <a:cs typeface="Arial Black"/>
                <a:sym typeface="Arial Black"/>
              </a:rPr>
              <a:t>Mainframe</a:t>
            </a:r>
            <a:endParaRPr sz="2400">
              <a:solidFill>
                <a:schemeClr val="accent4"/>
              </a:solidFill>
              <a:latin typeface="Arial Black"/>
              <a:ea typeface="Arial Black"/>
              <a:cs typeface="Arial Black"/>
              <a:sym typeface="Arial Black"/>
            </a:endParaRPr>
          </a:p>
        </p:txBody>
      </p:sp>
      <p:sp>
        <p:nvSpPr>
          <p:cNvPr id="650" name="Google Shape;650;p21"/>
          <p:cNvSpPr txBox="1"/>
          <p:nvPr/>
        </p:nvSpPr>
        <p:spPr>
          <a:xfrm>
            <a:off x="7670099" y="4594747"/>
            <a:ext cx="4113900" cy="1770616"/>
          </a:xfrm>
          <a:prstGeom prst="rect">
            <a:avLst/>
          </a:prstGeom>
          <a:noFill/>
          <a:ln>
            <a:noFill/>
          </a:ln>
        </p:spPr>
        <p:txBody>
          <a:bodyPr anchorCtr="0" anchor="t" bIns="0" lIns="0" spcFirstLastPara="1" rIns="0" wrap="square" tIns="0">
            <a:noAutofit/>
          </a:bodyPr>
          <a:lstStyle/>
          <a:p>
            <a:pPr indent="-609600" lvl="0" marL="609600" marR="0" rtl="0" algn="l">
              <a:lnSpc>
                <a:spcPct val="90000"/>
              </a:lnSpc>
              <a:spcBef>
                <a:spcPts val="0"/>
              </a:spcBef>
              <a:spcAft>
                <a:spcPts val="0"/>
              </a:spcAft>
              <a:buClr>
                <a:schemeClr val="accent1"/>
              </a:buClr>
              <a:buSzPts val="1800"/>
              <a:buFont typeface="Arial"/>
              <a:buChar char="○"/>
            </a:pPr>
            <a:r>
              <a:rPr lang="en-US" sz="1800">
                <a:solidFill>
                  <a:schemeClr val="dk2"/>
                </a:solidFill>
                <a:latin typeface="Tahoma"/>
                <a:ea typeface="Tahoma"/>
                <a:cs typeface="Tahoma"/>
                <a:sym typeface="Tahoma"/>
              </a:rPr>
              <a:t>Biasanya digunakan perusahaan untuk menyediakan penyimpanan data tersentral, pemrosesan data dan pengaturan data dalam jumlah data yang sangat besar. Contoh : IBM System/360, Honeywell-Bull DPS 7,dll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3"/>
                                        </p:tgtEl>
                                        <p:attrNameLst>
                                          <p:attrName>style.visibility</p:attrName>
                                        </p:attrNameLst>
                                      </p:cBhvr>
                                      <p:to>
                                        <p:strVal val="visible"/>
                                      </p:to>
                                    </p:set>
                                    <p:anim calcmode="lin" valueType="num">
                                      <p:cBhvr additive="base">
                                        <p:cTn dur="500"/>
                                        <p:tgtEl>
                                          <p:spTgt spid="63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4"/>
                                        </p:tgtEl>
                                        <p:attrNameLst>
                                          <p:attrName>style.visibility</p:attrName>
                                        </p:attrNameLst>
                                      </p:cBhvr>
                                      <p:to>
                                        <p:strVal val="visible"/>
                                      </p:to>
                                    </p:set>
                                    <p:anim calcmode="lin" valueType="num">
                                      <p:cBhvr additive="base">
                                        <p:cTn dur="500"/>
                                        <p:tgtEl>
                                          <p:spTgt spid="63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35"/>
                                        </p:tgtEl>
                                        <p:attrNameLst>
                                          <p:attrName>style.visibility</p:attrName>
                                        </p:attrNameLst>
                                      </p:cBhvr>
                                      <p:to>
                                        <p:strVal val="visible"/>
                                      </p:to>
                                    </p:set>
                                    <p:anim calcmode="lin" valueType="num">
                                      <p:cBhvr additive="base">
                                        <p:cTn dur="500"/>
                                        <p:tgtEl>
                                          <p:spTgt spid="63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36">
                                            <p:txEl>
                                              <p:pRg end="0" st="0"/>
                                            </p:txEl>
                                          </p:spTgt>
                                        </p:tgtEl>
                                        <p:attrNameLst>
                                          <p:attrName>style.visibility</p:attrName>
                                        </p:attrNameLst>
                                      </p:cBhvr>
                                      <p:to>
                                        <p:strVal val="visible"/>
                                      </p:to>
                                    </p:set>
                                    <p:anim calcmode="lin" valueType="num">
                                      <p:cBhvr additive="base">
                                        <p:cTn dur="500"/>
                                        <p:tgtEl>
                                          <p:spTgt spid="636">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37">
                                            <p:txEl>
                                              <p:pRg end="0" st="0"/>
                                            </p:txEl>
                                          </p:spTgt>
                                        </p:tgtEl>
                                        <p:attrNameLst>
                                          <p:attrName>style.visibility</p:attrName>
                                        </p:attrNameLst>
                                      </p:cBhvr>
                                      <p:to>
                                        <p:strVal val="visible"/>
                                      </p:to>
                                    </p:set>
                                    <p:anim calcmode="lin" valueType="num">
                                      <p:cBhvr additive="base">
                                        <p:cTn dur="500"/>
                                        <p:tgtEl>
                                          <p:spTgt spid="63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8"/>
                                        </p:tgtEl>
                                        <p:attrNameLst>
                                          <p:attrName>style.visibility</p:attrName>
                                        </p:attrNameLst>
                                      </p:cBhvr>
                                      <p:to>
                                        <p:strVal val="visible"/>
                                      </p:to>
                                    </p:set>
                                    <p:anim calcmode="lin" valueType="num">
                                      <p:cBhvr additive="base">
                                        <p:cTn dur="500"/>
                                        <p:tgtEl>
                                          <p:spTgt spid="63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39"/>
                                        </p:tgtEl>
                                        <p:attrNameLst>
                                          <p:attrName>style.visibility</p:attrName>
                                        </p:attrNameLst>
                                      </p:cBhvr>
                                      <p:to>
                                        <p:strVal val="visible"/>
                                      </p:to>
                                    </p:set>
                                    <p:anim calcmode="lin" valueType="num">
                                      <p:cBhvr additive="base">
                                        <p:cTn dur="500"/>
                                        <p:tgtEl>
                                          <p:spTgt spid="63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40">
                                            <p:txEl>
                                              <p:pRg end="0" st="0"/>
                                            </p:txEl>
                                          </p:spTgt>
                                        </p:tgtEl>
                                        <p:attrNameLst>
                                          <p:attrName>style.visibility</p:attrName>
                                        </p:attrNameLst>
                                      </p:cBhvr>
                                      <p:to>
                                        <p:strVal val="visible"/>
                                      </p:to>
                                    </p:set>
                                    <p:anim calcmode="lin" valueType="num">
                                      <p:cBhvr additive="base">
                                        <p:cTn dur="500"/>
                                        <p:tgtEl>
                                          <p:spTgt spid="640">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41">
                                            <p:txEl>
                                              <p:pRg end="0" st="0"/>
                                            </p:txEl>
                                          </p:spTgt>
                                        </p:tgtEl>
                                        <p:attrNameLst>
                                          <p:attrName>style.visibility</p:attrName>
                                        </p:attrNameLst>
                                      </p:cBhvr>
                                      <p:to>
                                        <p:strVal val="visible"/>
                                      </p:to>
                                    </p:set>
                                    <p:anim calcmode="lin" valueType="num">
                                      <p:cBhvr additive="base">
                                        <p:cTn dur="500"/>
                                        <p:tgtEl>
                                          <p:spTgt spid="64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3"/>
                                        </p:tgtEl>
                                        <p:attrNameLst>
                                          <p:attrName>style.visibility</p:attrName>
                                        </p:attrNameLst>
                                      </p:cBhvr>
                                      <p:to>
                                        <p:strVal val="visible"/>
                                      </p:to>
                                    </p:set>
                                    <p:anim calcmode="lin" valueType="num">
                                      <p:cBhvr additive="base">
                                        <p:cTn dur="500"/>
                                        <p:tgtEl>
                                          <p:spTgt spid="64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44"/>
                                        </p:tgtEl>
                                        <p:attrNameLst>
                                          <p:attrName>style.visibility</p:attrName>
                                        </p:attrNameLst>
                                      </p:cBhvr>
                                      <p:to>
                                        <p:strVal val="visible"/>
                                      </p:to>
                                    </p:set>
                                    <p:anim calcmode="lin" valueType="num">
                                      <p:cBhvr additive="base">
                                        <p:cTn dur="500"/>
                                        <p:tgtEl>
                                          <p:spTgt spid="64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45"/>
                                        </p:tgtEl>
                                        <p:attrNameLst>
                                          <p:attrName>style.visibility</p:attrName>
                                        </p:attrNameLst>
                                      </p:cBhvr>
                                      <p:to>
                                        <p:strVal val="visible"/>
                                      </p:to>
                                    </p:set>
                                    <p:anim calcmode="lin" valueType="num">
                                      <p:cBhvr additive="base">
                                        <p:cTn dur="500"/>
                                        <p:tgtEl>
                                          <p:spTgt spid="6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46"/>
                                        </p:tgtEl>
                                        <p:attrNameLst>
                                          <p:attrName>style.visibility</p:attrName>
                                        </p:attrNameLst>
                                      </p:cBhvr>
                                      <p:to>
                                        <p:strVal val="visible"/>
                                      </p:to>
                                    </p:set>
                                    <p:anim calcmode="lin" valueType="num">
                                      <p:cBhvr additive="base">
                                        <p:cTn dur="500"/>
                                        <p:tgtEl>
                                          <p:spTgt spid="64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7"/>
                                        </p:tgtEl>
                                        <p:attrNameLst>
                                          <p:attrName>style.visibility</p:attrName>
                                        </p:attrNameLst>
                                      </p:cBhvr>
                                      <p:to>
                                        <p:strVal val="visible"/>
                                      </p:to>
                                    </p:set>
                                    <p:anim calcmode="lin" valueType="num">
                                      <p:cBhvr additive="base">
                                        <p:cTn dur="500"/>
                                        <p:tgtEl>
                                          <p:spTgt spid="6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48"/>
                                        </p:tgtEl>
                                        <p:attrNameLst>
                                          <p:attrName>style.visibility</p:attrName>
                                        </p:attrNameLst>
                                      </p:cBhvr>
                                      <p:to>
                                        <p:strVal val="visible"/>
                                      </p:to>
                                    </p:set>
                                    <p:anim calcmode="lin" valueType="num">
                                      <p:cBhvr additive="base">
                                        <p:cTn dur="500"/>
                                        <p:tgtEl>
                                          <p:spTgt spid="64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49"/>
                                        </p:tgtEl>
                                        <p:attrNameLst>
                                          <p:attrName>style.visibility</p:attrName>
                                        </p:attrNameLst>
                                      </p:cBhvr>
                                      <p:to>
                                        <p:strVal val="visible"/>
                                      </p:to>
                                    </p:set>
                                    <p:anim calcmode="lin" valueType="num">
                                      <p:cBhvr additive="base">
                                        <p:cTn dur="500"/>
                                        <p:tgtEl>
                                          <p:spTgt spid="6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50"/>
                                        </p:tgtEl>
                                        <p:attrNameLst>
                                          <p:attrName>style.visibility</p:attrName>
                                        </p:attrNameLst>
                                      </p:cBhvr>
                                      <p:to>
                                        <p:strVal val="visible"/>
                                      </p:to>
                                    </p:set>
                                    <p:anim calcmode="lin" valueType="num">
                                      <p:cBhvr additive="base">
                                        <p:cTn dur="500"/>
                                        <p:tgtEl>
                                          <p:spTgt spid="65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22"/>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3200"/>
              <a:buFont typeface="Arial Black"/>
              <a:buNone/>
            </a:pPr>
            <a:r>
              <a:rPr lang="en-US"/>
              <a:t>Tujuan Pembuatan</a:t>
            </a:r>
            <a:endParaRPr/>
          </a:p>
        </p:txBody>
      </p:sp>
      <p:sp>
        <p:nvSpPr>
          <p:cNvPr id="657" name="Google Shape;657;p22"/>
          <p:cNvSpPr txBox="1"/>
          <p:nvPr>
            <p:ph idx="3" type="body"/>
          </p:nvPr>
        </p:nvSpPr>
        <p:spPr>
          <a:xfrm>
            <a:off x="432000" y="1654025"/>
            <a:ext cx="5472000" cy="455122"/>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2000"/>
              <a:buNone/>
            </a:pPr>
            <a:r>
              <a:rPr i="1" lang="en-US"/>
              <a:t>General Purpose</a:t>
            </a:r>
            <a:endParaRPr/>
          </a:p>
        </p:txBody>
      </p:sp>
      <p:sp>
        <p:nvSpPr>
          <p:cNvPr id="658" name="Google Shape;658;p22"/>
          <p:cNvSpPr txBox="1"/>
          <p:nvPr>
            <p:ph idx="1" type="body"/>
          </p:nvPr>
        </p:nvSpPr>
        <p:spPr>
          <a:xfrm>
            <a:off x="432000" y="2210852"/>
            <a:ext cx="5472000" cy="1091906"/>
          </a:xfrm>
          <a:prstGeom prst="rect">
            <a:avLst/>
          </a:prstGeom>
          <a:noFill/>
          <a:ln>
            <a:noFill/>
          </a:ln>
        </p:spPr>
        <p:txBody>
          <a:bodyPr anchorCtr="0" anchor="t" bIns="0" lIns="0" spcFirstLastPara="1" rIns="0" wrap="square" tIns="0">
            <a:noAutofit/>
          </a:bodyPr>
          <a:lstStyle/>
          <a:p>
            <a:pPr indent="-609600" lvl="0" marL="609600" rtl="0" algn="l">
              <a:lnSpc>
                <a:spcPct val="100000"/>
              </a:lnSpc>
              <a:spcBef>
                <a:spcPts val="0"/>
              </a:spcBef>
              <a:spcAft>
                <a:spcPts val="0"/>
              </a:spcAft>
              <a:buSzPts val="1800"/>
              <a:buChar char="○"/>
            </a:pPr>
            <a:r>
              <a:rPr lang="en-US"/>
              <a:t>Merupakan komputer yang dikembangkan untuk kebutuhan umum. Contoh : PC, Notebook, dll</a:t>
            </a:r>
            <a:endParaRPr i="1"/>
          </a:p>
        </p:txBody>
      </p:sp>
      <p:sp>
        <p:nvSpPr>
          <p:cNvPr id="659" name="Google Shape;659;p22"/>
          <p:cNvSpPr txBox="1"/>
          <p:nvPr>
            <p:ph idx="4" type="body"/>
          </p:nvPr>
        </p:nvSpPr>
        <p:spPr>
          <a:xfrm>
            <a:off x="6312700" y="1654025"/>
            <a:ext cx="5459300" cy="455122"/>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2000"/>
              <a:buNone/>
            </a:pPr>
            <a:r>
              <a:rPr i="1" lang="en-US"/>
              <a:t>Special Purpose</a:t>
            </a:r>
            <a:r>
              <a:rPr lang="en-US"/>
              <a:t>,</a:t>
            </a:r>
            <a:endParaRPr/>
          </a:p>
        </p:txBody>
      </p:sp>
      <p:sp>
        <p:nvSpPr>
          <p:cNvPr id="660" name="Google Shape;660;p22"/>
          <p:cNvSpPr txBox="1"/>
          <p:nvPr>
            <p:ph idx="2" type="body"/>
          </p:nvPr>
        </p:nvSpPr>
        <p:spPr>
          <a:xfrm>
            <a:off x="6300000" y="2210852"/>
            <a:ext cx="5472000" cy="1091906"/>
          </a:xfrm>
          <a:prstGeom prst="rect">
            <a:avLst/>
          </a:prstGeom>
          <a:noFill/>
          <a:ln>
            <a:noFill/>
          </a:ln>
        </p:spPr>
        <p:txBody>
          <a:bodyPr anchorCtr="0" anchor="t" bIns="0" lIns="0" spcFirstLastPara="1" rIns="0" wrap="square" tIns="0">
            <a:noAutofit/>
          </a:bodyPr>
          <a:lstStyle/>
          <a:p>
            <a:pPr indent="-609600" lvl="0" marL="609600" rtl="0" algn="l">
              <a:lnSpc>
                <a:spcPct val="100000"/>
              </a:lnSpc>
              <a:spcBef>
                <a:spcPts val="0"/>
              </a:spcBef>
              <a:spcAft>
                <a:spcPts val="0"/>
              </a:spcAft>
              <a:buSzPts val="1800"/>
              <a:buChar char="○"/>
            </a:pPr>
            <a:r>
              <a:rPr lang="en-US"/>
              <a:t>Merupakan komputer yang dikembangkan untuk kebutuhan khusus. Contoh : game console, ATM, Dll.</a:t>
            </a:r>
            <a:endParaRPr/>
          </a:p>
        </p:txBody>
      </p:sp>
      <p:sp>
        <p:nvSpPr>
          <p:cNvPr id="661" name="Google Shape;661;p22"/>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662" name="Google Shape;662;p22"/>
          <p:cNvPicPr preferRelativeResize="0"/>
          <p:nvPr/>
        </p:nvPicPr>
        <p:blipFill rotWithShape="1">
          <a:blip r:embed="rId3">
            <a:alphaModFix/>
          </a:blip>
          <a:srcRect b="0" l="0" r="0" t="0"/>
          <a:stretch/>
        </p:blipFill>
        <p:spPr>
          <a:xfrm>
            <a:off x="2361780" y="3201896"/>
            <a:ext cx="7060442" cy="33095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56"/>
                                        </p:tgtEl>
                                        <p:attrNameLst>
                                          <p:attrName>style.visibility</p:attrName>
                                        </p:attrNameLst>
                                      </p:cBhvr>
                                      <p:to>
                                        <p:strVal val="visible"/>
                                      </p:to>
                                    </p:set>
                                    <p:anim calcmode="lin" valueType="num">
                                      <p:cBhvr additive="base">
                                        <p:cTn dur="500"/>
                                        <p:tgtEl>
                                          <p:spTgt spid="6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57">
                                            <p:txEl>
                                              <p:pRg end="0" st="0"/>
                                            </p:txEl>
                                          </p:spTgt>
                                        </p:tgtEl>
                                        <p:attrNameLst>
                                          <p:attrName>style.visibility</p:attrName>
                                        </p:attrNameLst>
                                      </p:cBhvr>
                                      <p:to>
                                        <p:strVal val="visible"/>
                                      </p:to>
                                    </p:set>
                                    <p:anim calcmode="lin" valueType="num">
                                      <p:cBhvr additive="base">
                                        <p:cTn dur="500"/>
                                        <p:tgtEl>
                                          <p:spTgt spid="657">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58">
                                            <p:txEl>
                                              <p:pRg end="0" st="0"/>
                                            </p:txEl>
                                          </p:spTgt>
                                        </p:tgtEl>
                                        <p:attrNameLst>
                                          <p:attrName>style.visibility</p:attrName>
                                        </p:attrNameLst>
                                      </p:cBhvr>
                                      <p:to>
                                        <p:strVal val="visible"/>
                                      </p:to>
                                    </p:set>
                                    <p:anim calcmode="lin" valueType="num">
                                      <p:cBhvr additive="base">
                                        <p:cTn dur="500"/>
                                        <p:tgtEl>
                                          <p:spTgt spid="65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59">
                                            <p:txEl>
                                              <p:pRg end="0" st="0"/>
                                            </p:txEl>
                                          </p:spTgt>
                                        </p:tgtEl>
                                        <p:attrNameLst>
                                          <p:attrName>style.visibility</p:attrName>
                                        </p:attrNameLst>
                                      </p:cBhvr>
                                      <p:to>
                                        <p:strVal val="visible"/>
                                      </p:to>
                                    </p:set>
                                    <p:anim calcmode="lin" valueType="num">
                                      <p:cBhvr additive="base">
                                        <p:cTn dur="500"/>
                                        <p:tgtEl>
                                          <p:spTgt spid="659">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60">
                                            <p:txEl>
                                              <p:pRg end="0" st="0"/>
                                            </p:txEl>
                                          </p:spTgt>
                                        </p:tgtEl>
                                        <p:attrNameLst>
                                          <p:attrName>style.visibility</p:attrName>
                                        </p:attrNameLst>
                                      </p:cBhvr>
                                      <p:to>
                                        <p:strVal val="visible"/>
                                      </p:to>
                                    </p:set>
                                    <p:anim calcmode="lin" valueType="num">
                                      <p:cBhvr additive="base">
                                        <p:cTn dur="500"/>
                                        <p:tgtEl>
                                          <p:spTgt spid="66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23"/>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3200"/>
              <a:buFont typeface="Arial Black"/>
              <a:buNone/>
            </a:pPr>
            <a:r>
              <a:rPr lang="en-US"/>
              <a:t>Manfaat Komputer pada Berbagai Bidang :</a:t>
            </a:r>
            <a:endParaRPr/>
          </a:p>
        </p:txBody>
      </p:sp>
      <p:sp>
        <p:nvSpPr>
          <p:cNvPr id="669" name="Google Shape;669;p23"/>
          <p:cNvSpPr txBox="1"/>
          <p:nvPr>
            <p:ph idx="2" type="body"/>
          </p:nvPr>
        </p:nvSpPr>
        <p:spPr>
          <a:xfrm>
            <a:off x="431800" y="3971432"/>
            <a:ext cx="1980000"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b="1" lang="en-US"/>
              <a:t>Pendidikan</a:t>
            </a:r>
            <a:endParaRPr b="1"/>
          </a:p>
        </p:txBody>
      </p:sp>
      <p:cxnSp>
        <p:nvCxnSpPr>
          <p:cNvPr id="670" name="Google Shape;670;p23"/>
          <p:cNvCxnSpPr/>
          <p:nvPr/>
        </p:nvCxnSpPr>
        <p:spPr>
          <a:xfrm>
            <a:off x="611413" y="4484234"/>
            <a:ext cx="1800000" cy="0"/>
          </a:xfrm>
          <a:prstGeom prst="straightConnector1">
            <a:avLst/>
          </a:prstGeom>
          <a:noFill/>
          <a:ln cap="flat" cmpd="sng" w="28575">
            <a:solidFill>
              <a:schemeClr val="accent1"/>
            </a:solidFill>
            <a:prstDash val="solid"/>
            <a:miter lim="800000"/>
            <a:headEnd len="sm" w="sm" type="none"/>
            <a:tailEnd len="sm" w="sm" type="none"/>
          </a:ln>
        </p:spPr>
      </p:cxnSp>
      <p:sp>
        <p:nvSpPr>
          <p:cNvPr id="671" name="Google Shape;671;p23"/>
          <p:cNvSpPr txBox="1"/>
          <p:nvPr>
            <p:ph idx="3" type="body"/>
          </p:nvPr>
        </p:nvSpPr>
        <p:spPr>
          <a:xfrm>
            <a:off x="431800" y="4605831"/>
            <a:ext cx="1979613" cy="2040627"/>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600"/>
              <a:buNone/>
            </a:pPr>
            <a:r>
              <a:rPr lang="en-US" sz="1600"/>
              <a:t>Contoh : e-library, e-book, e-learning, email,sistem pembelajaran teleconverence, video conference, tool belajar mengajar, dsb.</a:t>
            </a:r>
            <a:endParaRPr sz="1600"/>
          </a:p>
        </p:txBody>
      </p:sp>
      <p:sp>
        <p:nvSpPr>
          <p:cNvPr id="672" name="Google Shape;672;p23"/>
          <p:cNvSpPr txBox="1"/>
          <p:nvPr>
            <p:ph idx="4" type="body"/>
          </p:nvPr>
        </p:nvSpPr>
        <p:spPr>
          <a:xfrm>
            <a:off x="2771850" y="3889544"/>
            <a:ext cx="1980000"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b="1" lang="en-US"/>
              <a:t>Industri &amp; Manufaktur</a:t>
            </a:r>
            <a:endParaRPr b="1"/>
          </a:p>
        </p:txBody>
      </p:sp>
      <p:cxnSp>
        <p:nvCxnSpPr>
          <p:cNvPr id="673" name="Google Shape;673;p23"/>
          <p:cNvCxnSpPr/>
          <p:nvPr/>
        </p:nvCxnSpPr>
        <p:spPr>
          <a:xfrm>
            <a:off x="2861850" y="4484234"/>
            <a:ext cx="1800000" cy="0"/>
          </a:xfrm>
          <a:prstGeom prst="straightConnector1">
            <a:avLst/>
          </a:prstGeom>
          <a:noFill/>
          <a:ln cap="flat" cmpd="sng" w="28575">
            <a:solidFill>
              <a:schemeClr val="accent2"/>
            </a:solidFill>
            <a:prstDash val="solid"/>
            <a:miter lim="800000"/>
            <a:headEnd len="sm" w="sm" type="none"/>
            <a:tailEnd len="sm" w="sm" type="none"/>
          </a:ln>
        </p:spPr>
      </p:cxnSp>
      <p:sp>
        <p:nvSpPr>
          <p:cNvPr id="674" name="Google Shape;674;p23"/>
          <p:cNvSpPr txBox="1"/>
          <p:nvPr>
            <p:ph idx="5" type="body"/>
          </p:nvPr>
        </p:nvSpPr>
        <p:spPr>
          <a:xfrm>
            <a:off x="2771850" y="4605832"/>
            <a:ext cx="1980000" cy="1917798"/>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600"/>
              <a:buNone/>
            </a:pPr>
            <a:r>
              <a:rPr lang="en-US" sz="1600"/>
              <a:t>Kendali mesin produksi kecepatan tinggi, pengawasan numerik / perhitungan, merancang bentuk (desain) produk, dsb.</a:t>
            </a:r>
            <a:endParaRPr sz="1600"/>
          </a:p>
        </p:txBody>
      </p:sp>
      <p:sp>
        <p:nvSpPr>
          <p:cNvPr id="675" name="Google Shape;675;p23"/>
          <p:cNvSpPr txBox="1"/>
          <p:nvPr>
            <p:ph idx="6" type="body"/>
          </p:nvPr>
        </p:nvSpPr>
        <p:spPr>
          <a:xfrm>
            <a:off x="5111900" y="3889544"/>
            <a:ext cx="1980000"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b="1" lang="en-US"/>
              <a:t>Bisnis &amp; Perbankan</a:t>
            </a:r>
            <a:endParaRPr b="1"/>
          </a:p>
        </p:txBody>
      </p:sp>
      <p:cxnSp>
        <p:nvCxnSpPr>
          <p:cNvPr id="676" name="Google Shape;676;p23"/>
          <p:cNvCxnSpPr/>
          <p:nvPr/>
        </p:nvCxnSpPr>
        <p:spPr>
          <a:xfrm>
            <a:off x="5201900" y="4484234"/>
            <a:ext cx="1800000" cy="0"/>
          </a:xfrm>
          <a:prstGeom prst="straightConnector1">
            <a:avLst/>
          </a:prstGeom>
          <a:noFill/>
          <a:ln cap="flat" cmpd="sng" w="28575">
            <a:solidFill>
              <a:schemeClr val="accent3"/>
            </a:solidFill>
            <a:prstDash val="solid"/>
            <a:miter lim="800000"/>
            <a:headEnd len="sm" w="sm" type="none"/>
            <a:tailEnd len="sm" w="sm" type="none"/>
          </a:ln>
        </p:spPr>
      </p:cxnSp>
      <p:sp>
        <p:nvSpPr>
          <p:cNvPr id="677" name="Google Shape;677;p23"/>
          <p:cNvSpPr txBox="1"/>
          <p:nvPr>
            <p:ph idx="7" type="body"/>
          </p:nvPr>
        </p:nvSpPr>
        <p:spPr>
          <a:xfrm>
            <a:off x="5111900" y="4605830"/>
            <a:ext cx="1980000" cy="2040619"/>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600"/>
              <a:buNone/>
            </a:pPr>
            <a:r>
              <a:rPr lang="en-US" sz="1600"/>
              <a:t>Di department store ada mesin kasir, scanning barcode, hitung laba rugi. Layanan perbankan online, jasa pembayaran via bank, dsb.</a:t>
            </a:r>
            <a:endParaRPr/>
          </a:p>
        </p:txBody>
      </p:sp>
      <p:sp>
        <p:nvSpPr>
          <p:cNvPr id="678" name="Google Shape;678;p23"/>
          <p:cNvSpPr txBox="1"/>
          <p:nvPr>
            <p:ph idx="8" type="body"/>
          </p:nvPr>
        </p:nvSpPr>
        <p:spPr>
          <a:xfrm>
            <a:off x="7451950" y="3903192"/>
            <a:ext cx="1980000"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b="1" lang="en-US"/>
              <a:t>Teknik &amp; Ilmu Pengetahuan</a:t>
            </a:r>
            <a:endParaRPr b="1"/>
          </a:p>
        </p:txBody>
      </p:sp>
      <p:cxnSp>
        <p:nvCxnSpPr>
          <p:cNvPr id="679" name="Google Shape;679;p23"/>
          <p:cNvCxnSpPr/>
          <p:nvPr/>
        </p:nvCxnSpPr>
        <p:spPr>
          <a:xfrm>
            <a:off x="7541950" y="4484234"/>
            <a:ext cx="1800000" cy="0"/>
          </a:xfrm>
          <a:prstGeom prst="straightConnector1">
            <a:avLst/>
          </a:prstGeom>
          <a:noFill/>
          <a:ln cap="flat" cmpd="sng" w="28575">
            <a:solidFill>
              <a:schemeClr val="accent4"/>
            </a:solidFill>
            <a:prstDash val="solid"/>
            <a:miter lim="800000"/>
            <a:headEnd len="sm" w="sm" type="none"/>
            <a:tailEnd len="sm" w="sm" type="none"/>
          </a:ln>
        </p:spPr>
      </p:cxnSp>
      <p:sp>
        <p:nvSpPr>
          <p:cNvPr id="680" name="Google Shape;680;p23"/>
          <p:cNvSpPr txBox="1"/>
          <p:nvPr>
            <p:ph idx="9" type="body"/>
          </p:nvPr>
        </p:nvSpPr>
        <p:spPr>
          <a:xfrm>
            <a:off x="7301572" y="4612367"/>
            <a:ext cx="2328637" cy="1911262"/>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600"/>
              <a:buNone/>
            </a:pPr>
            <a:r>
              <a:rPr lang="en-US" sz="1600"/>
              <a:t>Perhitungan presisi tinggi keperluan penelitian &amp; riset. Menguji hasil temuan, mempelajari keadaan alam, menyimulasi gambar ruang, dsb.</a:t>
            </a:r>
            <a:endParaRPr i="1" sz="1600"/>
          </a:p>
        </p:txBody>
      </p:sp>
      <p:sp>
        <p:nvSpPr>
          <p:cNvPr id="681" name="Google Shape;681;p23"/>
          <p:cNvSpPr txBox="1"/>
          <p:nvPr>
            <p:ph idx="13" type="body"/>
          </p:nvPr>
        </p:nvSpPr>
        <p:spPr>
          <a:xfrm>
            <a:off x="9792000" y="3903192"/>
            <a:ext cx="1980000"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b="1" lang="en-US"/>
              <a:t>Penerbangan &amp; Kemiliteran</a:t>
            </a:r>
            <a:endParaRPr b="1"/>
          </a:p>
        </p:txBody>
      </p:sp>
      <p:cxnSp>
        <p:nvCxnSpPr>
          <p:cNvPr id="682" name="Google Shape;682;p23"/>
          <p:cNvCxnSpPr/>
          <p:nvPr/>
        </p:nvCxnSpPr>
        <p:spPr>
          <a:xfrm>
            <a:off x="9882000" y="4484234"/>
            <a:ext cx="1800000" cy="0"/>
          </a:xfrm>
          <a:prstGeom prst="straightConnector1">
            <a:avLst/>
          </a:prstGeom>
          <a:noFill/>
          <a:ln cap="flat" cmpd="sng" w="28575">
            <a:solidFill>
              <a:schemeClr val="accent5"/>
            </a:solidFill>
            <a:prstDash val="solid"/>
            <a:miter lim="800000"/>
            <a:headEnd len="sm" w="sm" type="none"/>
            <a:tailEnd len="sm" w="sm" type="none"/>
          </a:ln>
        </p:spPr>
      </p:cxnSp>
      <p:sp>
        <p:nvSpPr>
          <p:cNvPr id="683" name="Google Shape;683;p23"/>
          <p:cNvSpPr txBox="1"/>
          <p:nvPr>
            <p:ph idx="14" type="body"/>
          </p:nvPr>
        </p:nvSpPr>
        <p:spPr>
          <a:xfrm>
            <a:off x="9792000" y="4605831"/>
            <a:ext cx="1980000" cy="2147606"/>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600"/>
              <a:buNone/>
            </a:pPr>
            <a:r>
              <a:rPr lang="en-US" sz="1600"/>
              <a:t>Mengatur kendali pesawat, pengendali pesawat ruang angkasa, mengendalikan senjata dan peluru kendali,simulasi peperangan, dsb.</a:t>
            </a:r>
            <a:endParaRPr i="1" sz="1600"/>
          </a:p>
        </p:txBody>
      </p:sp>
      <p:sp>
        <p:nvSpPr>
          <p:cNvPr id="684" name="Google Shape;684;p23"/>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685" name="Google Shape;685;p23"/>
          <p:cNvPicPr preferRelativeResize="0"/>
          <p:nvPr>
            <p:ph idx="15" type="pic"/>
          </p:nvPr>
        </p:nvPicPr>
        <p:blipFill rotWithShape="1">
          <a:blip r:embed="rId3">
            <a:alphaModFix/>
          </a:blip>
          <a:srcRect b="0" l="23771" r="23771" t="0"/>
          <a:stretch/>
        </p:blipFill>
        <p:spPr>
          <a:xfrm>
            <a:off x="431800"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pic>
      <p:pic>
        <p:nvPicPr>
          <p:cNvPr id="686" name="Google Shape;686;p23"/>
          <p:cNvPicPr preferRelativeResize="0"/>
          <p:nvPr>
            <p:ph idx="16" type="pic"/>
          </p:nvPr>
        </p:nvPicPr>
        <p:blipFill rotWithShape="1">
          <a:blip r:embed="rId4">
            <a:alphaModFix/>
          </a:blip>
          <a:srcRect b="0" l="16692" r="16693" t="0"/>
          <a:stretch/>
        </p:blipFill>
        <p:spPr>
          <a:xfrm>
            <a:off x="2771850"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pic>
      <p:pic>
        <p:nvPicPr>
          <p:cNvPr id="687" name="Google Shape;687;p23"/>
          <p:cNvPicPr preferRelativeResize="0"/>
          <p:nvPr>
            <p:ph idx="17" type="pic"/>
          </p:nvPr>
        </p:nvPicPr>
        <p:blipFill rotWithShape="1">
          <a:blip r:embed="rId5">
            <a:alphaModFix/>
          </a:blip>
          <a:srcRect b="0" l="18794" r="18793" t="0"/>
          <a:stretch/>
        </p:blipFill>
        <p:spPr>
          <a:xfrm>
            <a:off x="5112287"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pic>
      <p:pic>
        <p:nvPicPr>
          <p:cNvPr id="688" name="Google Shape;688;p23"/>
          <p:cNvPicPr preferRelativeResize="0"/>
          <p:nvPr>
            <p:ph idx="18" type="pic"/>
          </p:nvPr>
        </p:nvPicPr>
        <p:blipFill rotWithShape="1">
          <a:blip r:embed="rId6">
            <a:alphaModFix/>
          </a:blip>
          <a:srcRect b="0" l="26612" r="26611" t="0"/>
          <a:stretch/>
        </p:blipFill>
        <p:spPr>
          <a:xfrm>
            <a:off x="7451950"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pic>
      <p:pic>
        <p:nvPicPr>
          <p:cNvPr id="689" name="Google Shape;689;p23"/>
          <p:cNvPicPr preferRelativeResize="0"/>
          <p:nvPr>
            <p:ph idx="19" type="pic"/>
          </p:nvPr>
        </p:nvPicPr>
        <p:blipFill rotWithShape="1">
          <a:blip r:embed="rId7">
            <a:alphaModFix/>
          </a:blip>
          <a:srcRect b="0" l="25020" r="25020" t="0"/>
          <a:stretch/>
        </p:blipFill>
        <p:spPr>
          <a:xfrm>
            <a:off x="9780587"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8"/>
                                        </p:tgtEl>
                                        <p:attrNameLst>
                                          <p:attrName>style.visibility</p:attrName>
                                        </p:attrNameLst>
                                      </p:cBhvr>
                                      <p:to>
                                        <p:strVal val="visible"/>
                                      </p:to>
                                    </p:set>
                                    <p:anim calcmode="lin" valueType="num">
                                      <p:cBhvr additive="base">
                                        <p:cTn dur="500"/>
                                        <p:tgtEl>
                                          <p:spTgt spid="66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9">
                                            <p:txEl>
                                              <p:pRg end="0" st="0"/>
                                            </p:txEl>
                                          </p:spTgt>
                                        </p:tgtEl>
                                        <p:attrNameLst>
                                          <p:attrName>style.visibility</p:attrName>
                                        </p:attrNameLst>
                                      </p:cBhvr>
                                      <p:to>
                                        <p:strVal val="visible"/>
                                      </p:to>
                                    </p:set>
                                    <p:anim calcmode="lin" valueType="num">
                                      <p:cBhvr additive="base">
                                        <p:cTn dur="500"/>
                                        <p:tgtEl>
                                          <p:spTgt spid="669">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70"/>
                                        </p:tgtEl>
                                        <p:attrNameLst>
                                          <p:attrName>style.visibility</p:attrName>
                                        </p:attrNameLst>
                                      </p:cBhvr>
                                      <p:to>
                                        <p:strVal val="visible"/>
                                      </p:to>
                                    </p:set>
                                    <p:anim calcmode="lin" valueType="num">
                                      <p:cBhvr additive="base">
                                        <p:cTn dur="500"/>
                                        <p:tgtEl>
                                          <p:spTgt spid="67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85"/>
                                        </p:tgtEl>
                                        <p:attrNameLst>
                                          <p:attrName>style.visibility</p:attrName>
                                        </p:attrNameLst>
                                      </p:cBhvr>
                                      <p:to>
                                        <p:strVal val="visible"/>
                                      </p:to>
                                    </p:set>
                                    <p:anim calcmode="lin" valueType="num">
                                      <p:cBhvr additive="base">
                                        <p:cTn dur="500"/>
                                        <p:tgtEl>
                                          <p:spTgt spid="68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71">
                                            <p:txEl>
                                              <p:pRg end="0" st="0"/>
                                            </p:txEl>
                                          </p:spTgt>
                                        </p:tgtEl>
                                        <p:attrNameLst>
                                          <p:attrName>style.visibility</p:attrName>
                                        </p:attrNameLst>
                                      </p:cBhvr>
                                      <p:to>
                                        <p:strVal val="visible"/>
                                      </p:to>
                                    </p:set>
                                    <p:anim calcmode="lin" valueType="num">
                                      <p:cBhvr additive="base">
                                        <p:cTn dur="500"/>
                                        <p:tgtEl>
                                          <p:spTgt spid="67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72">
                                            <p:txEl>
                                              <p:pRg end="0" st="0"/>
                                            </p:txEl>
                                          </p:spTgt>
                                        </p:tgtEl>
                                        <p:attrNameLst>
                                          <p:attrName>style.visibility</p:attrName>
                                        </p:attrNameLst>
                                      </p:cBhvr>
                                      <p:to>
                                        <p:strVal val="visible"/>
                                      </p:to>
                                    </p:set>
                                    <p:anim calcmode="lin" valueType="num">
                                      <p:cBhvr additive="base">
                                        <p:cTn dur="500"/>
                                        <p:tgtEl>
                                          <p:spTgt spid="672">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73"/>
                                        </p:tgtEl>
                                        <p:attrNameLst>
                                          <p:attrName>style.visibility</p:attrName>
                                        </p:attrNameLst>
                                      </p:cBhvr>
                                      <p:to>
                                        <p:strVal val="visible"/>
                                      </p:to>
                                    </p:set>
                                    <p:anim calcmode="lin" valueType="num">
                                      <p:cBhvr additive="base">
                                        <p:cTn dur="500"/>
                                        <p:tgtEl>
                                          <p:spTgt spid="67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86"/>
                                        </p:tgtEl>
                                        <p:attrNameLst>
                                          <p:attrName>style.visibility</p:attrName>
                                        </p:attrNameLst>
                                      </p:cBhvr>
                                      <p:to>
                                        <p:strVal val="visible"/>
                                      </p:to>
                                    </p:set>
                                    <p:anim calcmode="lin" valueType="num">
                                      <p:cBhvr additive="base">
                                        <p:cTn dur="500"/>
                                        <p:tgtEl>
                                          <p:spTgt spid="68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74">
                                            <p:txEl>
                                              <p:pRg end="0" st="0"/>
                                            </p:txEl>
                                          </p:spTgt>
                                        </p:tgtEl>
                                        <p:attrNameLst>
                                          <p:attrName>style.visibility</p:attrName>
                                        </p:attrNameLst>
                                      </p:cBhvr>
                                      <p:to>
                                        <p:strVal val="visible"/>
                                      </p:to>
                                    </p:set>
                                    <p:anim calcmode="lin" valueType="num">
                                      <p:cBhvr additive="base">
                                        <p:cTn dur="500"/>
                                        <p:tgtEl>
                                          <p:spTgt spid="67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75">
                                            <p:txEl>
                                              <p:pRg end="0" st="0"/>
                                            </p:txEl>
                                          </p:spTgt>
                                        </p:tgtEl>
                                        <p:attrNameLst>
                                          <p:attrName>style.visibility</p:attrName>
                                        </p:attrNameLst>
                                      </p:cBhvr>
                                      <p:to>
                                        <p:strVal val="visible"/>
                                      </p:to>
                                    </p:set>
                                    <p:anim calcmode="lin" valueType="num">
                                      <p:cBhvr additive="base">
                                        <p:cTn dur="500"/>
                                        <p:tgtEl>
                                          <p:spTgt spid="675">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76"/>
                                        </p:tgtEl>
                                        <p:attrNameLst>
                                          <p:attrName>style.visibility</p:attrName>
                                        </p:attrNameLst>
                                      </p:cBhvr>
                                      <p:to>
                                        <p:strVal val="visible"/>
                                      </p:to>
                                    </p:set>
                                    <p:anim calcmode="lin" valueType="num">
                                      <p:cBhvr additive="base">
                                        <p:cTn dur="500"/>
                                        <p:tgtEl>
                                          <p:spTgt spid="67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87"/>
                                        </p:tgtEl>
                                        <p:attrNameLst>
                                          <p:attrName>style.visibility</p:attrName>
                                        </p:attrNameLst>
                                      </p:cBhvr>
                                      <p:to>
                                        <p:strVal val="visible"/>
                                      </p:to>
                                    </p:set>
                                    <p:anim calcmode="lin" valueType="num">
                                      <p:cBhvr additive="base">
                                        <p:cTn dur="500"/>
                                        <p:tgtEl>
                                          <p:spTgt spid="68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77">
                                            <p:txEl>
                                              <p:pRg end="0" st="0"/>
                                            </p:txEl>
                                          </p:spTgt>
                                        </p:tgtEl>
                                        <p:attrNameLst>
                                          <p:attrName>style.visibility</p:attrName>
                                        </p:attrNameLst>
                                      </p:cBhvr>
                                      <p:to>
                                        <p:strVal val="visible"/>
                                      </p:to>
                                    </p:set>
                                    <p:anim calcmode="lin" valueType="num">
                                      <p:cBhvr additive="base">
                                        <p:cTn dur="500"/>
                                        <p:tgtEl>
                                          <p:spTgt spid="67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78">
                                            <p:txEl>
                                              <p:pRg end="0" st="0"/>
                                            </p:txEl>
                                          </p:spTgt>
                                        </p:tgtEl>
                                        <p:attrNameLst>
                                          <p:attrName>style.visibility</p:attrName>
                                        </p:attrNameLst>
                                      </p:cBhvr>
                                      <p:to>
                                        <p:strVal val="visible"/>
                                      </p:to>
                                    </p:set>
                                    <p:anim calcmode="lin" valueType="num">
                                      <p:cBhvr additive="base">
                                        <p:cTn dur="500"/>
                                        <p:tgtEl>
                                          <p:spTgt spid="678">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79"/>
                                        </p:tgtEl>
                                        <p:attrNameLst>
                                          <p:attrName>style.visibility</p:attrName>
                                        </p:attrNameLst>
                                      </p:cBhvr>
                                      <p:to>
                                        <p:strVal val="visible"/>
                                      </p:to>
                                    </p:set>
                                    <p:anim calcmode="lin" valueType="num">
                                      <p:cBhvr additive="base">
                                        <p:cTn dur="500"/>
                                        <p:tgtEl>
                                          <p:spTgt spid="67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88"/>
                                        </p:tgtEl>
                                        <p:attrNameLst>
                                          <p:attrName>style.visibility</p:attrName>
                                        </p:attrNameLst>
                                      </p:cBhvr>
                                      <p:to>
                                        <p:strVal val="visible"/>
                                      </p:to>
                                    </p:set>
                                    <p:anim calcmode="lin" valueType="num">
                                      <p:cBhvr additive="base">
                                        <p:cTn dur="500"/>
                                        <p:tgtEl>
                                          <p:spTgt spid="68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80">
                                            <p:txEl>
                                              <p:pRg end="0" st="0"/>
                                            </p:txEl>
                                          </p:spTgt>
                                        </p:tgtEl>
                                        <p:attrNameLst>
                                          <p:attrName>style.visibility</p:attrName>
                                        </p:attrNameLst>
                                      </p:cBhvr>
                                      <p:to>
                                        <p:strVal val="visible"/>
                                      </p:to>
                                    </p:set>
                                    <p:anim calcmode="lin" valueType="num">
                                      <p:cBhvr additive="base">
                                        <p:cTn dur="500"/>
                                        <p:tgtEl>
                                          <p:spTgt spid="68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81">
                                            <p:txEl>
                                              <p:pRg end="0" st="0"/>
                                            </p:txEl>
                                          </p:spTgt>
                                        </p:tgtEl>
                                        <p:attrNameLst>
                                          <p:attrName>style.visibility</p:attrName>
                                        </p:attrNameLst>
                                      </p:cBhvr>
                                      <p:to>
                                        <p:strVal val="visible"/>
                                      </p:to>
                                    </p:set>
                                    <p:anim calcmode="lin" valueType="num">
                                      <p:cBhvr additive="base">
                                        <p:cTn dur="500"/>
                                        <p:tgtEl>
                                          <p:spTgt spid="681">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82"/>
                                        </p:tgtEl>
                                        <p:attrNameLst>
                                          <p:attrName>style.visibility</p:attrName>
                                        </p:attrNameLst>
                                      </p:cBhvr>
                                      <p:to>
                                        <p:strVal val="visible"/>
                                      </p:to>
                                    </p:set>
                                    <p:anim calcmode="lin" valueType="num">
                                      <p:cBhvr additive="base">
                                        <p:cTn dur="500"/>
                                        <p:tgtEl>
                                          <p:spTgt spid="6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89"/>
                                        </p:tgtEl>
                                        <p:attrNameLst>
                                          <p:attrName>style.visibility</p:attrName>
                                        </p:attrNameLst>
                                      </p:cBhvr>
                                      <p:to>
                                        <p:strVal val="visible"/>
                                      </p:to>
                                    </p:set>
                                    <p:anim calcmode="lin" valueType="num">
                                      <p:cBhvr additive="base">
                                        <p:cTn dur="500"/>
                                        <p:tgtEl>
                                          <p:spTgt spid="68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83">
                                            <p:txEl>
                                              <p:pRg end="0" st="0"/>
                                            </p:txEl>
                                          </p:spTgt>
                                        </p:tgtEl>
                                        <p:attrNameLst>
                                          <p:attrName>style.visibility</p:attrName>
                                        </p:attrNameLst>
                                      </p:cBhvr>
                                      <p:to>
                                        <p:strVal val="visible"/>
                                      </p:to>
                                    </p:set>
                                    <p:anim calcmode="lin" valueType="num">
                                      <p:cBhvr additive="base">
                                        <p:cTn dur="500"/>
                                        <p:tgtEl>
                                          <p:spTgt spid="68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24"/>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3200"/>
              <a:buFont typeface="Arial Black"/>
              <a:buNone/>
            </a:pPr>
            <a:r>
              <a:rPr lang="en-US"/>
              <a:t>Manfaat Komputer pada Berbagai Bidang :</a:t>
            </a:r>
            <a:endParaRPr/>
          </a:p>
        </p:txBody>
      </p:sp>
      <p:sp>
        <p:nvSpPr>
          <p:cNvPr id="696" name="Google Shape;696;p24"/>
          <p:cNvSpPr txBox="1"/>
          <p:nvPr>
            <p:ph idx="2" type="body"/>
          </p:nvPr>
        </p:nvSpPr>
        <p:spPr>
          <a:xfrm>
            <a:off x="431800" y="3971432"/>
            <a:ext cx="1980000"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b="1" lang="en-US"/>
              <a:t>Kedokteran</a:t>
            </a:r>
            <a:endParaRPr b="1"/>
          </a:p>
        </p:txBody>
      </p:sp>
      <p:cxnSp>
        <p:nvCxnSpPr>
          <p:cNvPr id="697" name="Google Shape;697;p24"/>
          <p:cNvCxnSpPr/>
          <p:nvPr/>
        </p:nvCxnSpPr>
        <p:spPr>
          <a:xfrm>
            <a:off x="611413" y="4484234"/>
            <a:ext cx="1800000" cy="0"/>
          </a:xfrm>
          <a:prstGeom prst="straightConnector1">
            <a:avLst/>
          </a:prstGeom>
          <a:noFill/>
          <a:ln cap="flat" cmpd="sng" w="28575">
            <a:solidFill>
              <a:schemeClr val="accent1"/>
            </a:solidFill>
            <a:prstDash val="solid"/>
            <a:miter lim="800000"/>
            <a:headEnd len="sm" w="sm" type="none"/>
            <a:tailEnd len="sm" w="sm" type="none"/>
          </a:ln>
        </p:spPr>
      </p:cxnSp>
      <p:sp>
        <p:nvSpPr>
          <p:cNvPr id="698" name="Google Shape;698;p24"/>
          <p:cNvSpPr txBox="1"/>
          <p:nvPr>
            <p:ph idx="3" type="body"/>
          </p:nvPr>
        </p:nvSpPr>
        <p:spPr>
          <a:xfrm>
            <a:off x="431800" y="4605832"/>
            <a:ext cx="1980000" cy="1917798"/>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600"/>
              <a:buNone/>
            </a:pPr>
            <a:r>
              <a:rPr lang="en-US" sz="1600"/>
              <a:t>Menolong jiwa manusia, riset kedokteran, diagnosis penyakit, penemuan obat yg tepat, analisis &amp; ambil gambar organ tubuh dalam, dsb.</a:t>
            </a:r>
            <a:endParaRPr sz="1600"/>
          </a:p>
        </p:txBody>
      </p:sp>
      <p:sp>
        <p:nvSpPr>
          <p:cNvPr id="699" name="Google Shape;699;p24"/>
          <p:cNvSpPr txBox="1"/>
          <p:nvPr>
            <p:ph idx="4" type="body"/>
          </p:nvPr>
        </p:nvSpPr>
        <p:spPr>
          <a:xfrm>
            <a:off x="2771850" y="3971432"/>
            <a:ext cx="1980000"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b="1" lang="en-US"/>
              <a:t>Keamanan Cyber Crime</a:t>
            </a:r>
            <a:endParaRPr b="1"/>
          </a:p>
        </p:txBody>
      </p:sp>
      <p:cxnSp>
        <p:nvCxnSpPr>
          <p:cNvPr id="700" name="Google Shape;700;p24"/>
          <p:cNvCxnSpPr/>
          <p:nvPr/>
        </p:nvCxnSpPr>
        <p:spPr>
          <a:xfrm>
            <a:off x="2861850" y="4484234"/>
            <a:ext cx="1800000" cy="0"/>
          </a:xfrm>
          <a:prstGeom prst="straightConnector1">
            <a:avLst/>
          </a:prstGeom>
          <a:noFill/>
          <a:ln cap="flat" cmpd="sng" w="28575">
            <a:solidFill>
              <a:schemeClr val="accent2"/>
            </a:solidFill>
            <a:prstDash val="solid"/>
            <a:miter lim="800000"/>
            <a:headEnd len="sm" w="sm" type="none"/>
            <a:tailEnd len="sm" w="sm" type="none"/>
          </a:ln>
        </p:spPr>
      </p:cxnSp>
      <p:sp>
        <p:nvSpPr>
          <p:cNvPr id="701" name="Google Shape;701;p24"/>
          <p:cNvSpPr txBox="1"/>
          <p:nvPr>
            <p:ph idx="5" type="body"/>
          </p:nvPr>
        </p:nvSpPr>
        <p:spPr>
          <a:xfrm>
            <a:off x="2771850" y="4605831"/>
            <a:ext cx="1980000" cy="1924316"/>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600"/>
              <a:buNone/>
            </a:pPr>
            <a:r>
              <a:rPr lang="en-US" sz="1600"/>
              <a:t>SPK bidang kriminalitas, pendeteksi pelanggaran lalu lintas, sidik jari, deskripsi detail terduga/tersangka kejahatan, dsb.</a:t>
            </a:r>
            <a:endParaRPr sz="1600"/>
          </a:p>
        </p:txBody>
      </p:sp>
      <p:sp>
        <p:nvSpPr>
          <p:cNvPr id="702" name="Google Shape;702;p24"/>
          <p:cNvSpPr txBox="1"/>
          <p:nvPr>
            <p:ph idx="6" type="body"/>
          </p:nvPr>
        </p:nvSpPr>
        <p:spPr>
          <a:xfrm>
            <a:off x="5111900" y="3889544"/>
            <a:ext cx="1980000"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b="1" lang="en-US"/>
              <a:t>Entertainment &amp; Permainan</a:t>
            </a:r>
            <a:endParaRPr b="1"/>
          </a:p>
        </p:txBody>
      </p:sp>
      <p:cxnSp>
        <p:nvCxnSpPr>
          <p:cNvPr id="703" name="Google Shape;703;p24"/>
          <p:cNvCxnSpPr/>
          <p:nvPr/>
        </p:nvCxnSpPr>
        <p:spPr>
          <a:xfrm>
            <a:off x="5201900" y="4484234"/>
            <a:ext cx="1800000" cy="0"/>
          </a:xfrm>
          <a:prstGeom prst="straightConnector1">
            <a:avLst/>
          </a:prstGeom>
          <a:noFill/>
          <a:ln cap="flat" cmpd="sng" w="28575">
            <a:solidFill>
              <a:schemeClr val="accent3"/>
            </a:solidFill>
            <a:prstDash val="solid"/>
            <a:miter lim="800000"/>
            <a:headEnd len="sm" w="sm" type="none"/>
            <a:tailEnd len="sm" w="sm" type="none"/>
          </a:ln>
        </p:spPr>
      </p:cxnSp>
      <p:sp>
        <p:nvSpPr>
          <p:cNvPr id="704" name="Google Shape;704;p24"/>
          <p:cNvSpPr txBox="1"/>
          <p:nvPr>
            <p:ph idx="7" type="body"/>
          </p:nvPr>
        </p:nvSpPr>
        <p:spPr>
          <a:xfrm>
            <a:off x="5111900" y="4605831"/>
            <a:ext cx="1980000" cy="1576595"/>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600"/>
              <a:buNone/>
            </a:pPr>
            <a:r>
              <a:rPr lang="en-US" sz="1600"/>
              <a:t>Pembuatan animasi, iklan, bermain musik &amp; gambar, games, dsb.</a:t>
            </a:r>
            <a:endParaRPr sz="1600"/>
          </a:p>
        </p:txBody>
      </p:sp>
      <p:sp>
        <p:nvSpPr>
          <p:cNvPr id="705" name="Google Shape;705;p24"/>
          <p:cNvSpPr txBox="1"/>
          <p:nvPr>
            <p:ph idx="8" type="body"/>
          </p:nvPr>
        </p:nvSpPr>
        <p:spPr>
          <a:xfrm>
            <a:off x="7451950" y="3903192"/>
            <a:ext cx="1980000"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b="1" lang="en-US"/>
              <a:t>Komunikasi Jaringan Global</a:t>
            </a:r>
            <a:endParaRPr b="1"/>
          </a:p>
        </p:txBody>
      </p:sp>
      <p:cxnSp>
        <p:nvCxnSpPr>
          <p:cNvPr id="706" name="Google Shape;706;p24"/>
          <p:cNvCxnSpPr/>
          <p:nvPr/>
        </p:nvCxnSpPr>
        <p:spPr>
          <a:xfrm>
            <a:off x="7541950" y="4484234"/>
            <a:ext cx="1800000" cy="0"/>
          </a:xfrm>
          <a:prstGeom prst="straightConnector1">
            <a:avLst/>
          </a:prstGeom>
          <a:noFill/>
          <a:ln cap="flat" cmpd="sng" w="28575">
            <a:solidFill>
              <a:schemeClr val="accent4"/>
            </a:solidFill>
            <a:prstDash val="solid"/>
            <a:miter lim="800000"/>
            <a:headEnd len="sm" w="sm" type="none"/>
            <a:tailEnd len="sm" w="sm" type="none"/>
          </a:ln>
        </p:spPr>
      </p:cxnSp>
      <p:sp>
        <p:nvSpPr>
          <p:cNvPr id="707" name="Google Shape;707;p24"/>
          <p:cNvSpPr txBox="1"/>
          <p:nvPr>
            <p:ph idx="9" type="body"/>
          </p:nvPr>
        </p:nvSpPr>
        <p:spPr>
          <a:xfrm>
            <a:off x="7301572" y="4612367"/>
            <a:ext cx="2328637" cy="1917791"/>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600"/>
              <a:buNone/>
            </a:pPr>
            <a:r>
              <a:rPr lang="en-US" sz="1600"/>
              <a:t>Internetworking, melakukan komunikasi dan lain-lain seolah “menggenggam dunia”.</a:t>
            </a:r>
            <a:endParaRPr i="1" sz="1600"/>
          </a:p>
        </p:txBody>
      </p:sp>
      <p:sp>
        <p:nvSpPr>
          <p:cNvPr id="708" name="Google Shape;708;p24"/>
          <p:cNvSpPr txBox="1"/>
          <p:nvPr>
            <p:ph idx="13" type="body"/>
          </p:nvPr>
        </p:nvSpPr>
        <p:spPr>
          <a:xfrm>
            <a:off x="9792000" y="3981084"/>
            <a:ext cx="1980000"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b="1" lang="en-US"/>
              <a:t>Pemerintahan</a:t>
            </a:r>
            <a:endParaRPr b="1"/>
          </a:p>
        </p:txBody>
      </p:sp>
      <p:cxnSp>
        <p:nvCxnSpPr>
          <p:cNvPr id="709" name="Google Shape;709;p24"/>
          <p:cNvCxnSpPr/>
          <p:nvPr/>
        </p:nvCxnSpPr>
        <p:spPr>
          <a:xfrm>
            <a:off x="9882000" y="4484234"/>
            <a:ext cx="1800000" cy="0"/>
          </a:xfrm>
          <a:prstGeom prst="straightConnector1">
            <a:avLst/>
          </a:prstGeom>
          <a:noFill/>
          <a:ln cap="flat" cmpd="sng" w="28575">
            <a:solidFill>
              <a:schemeClr val="accent5"/>
            </a:solidFill>
            <a:prstDash val="solid"/>
            <a:miter lim="800000"/>
            <a:headEnd len="sm" w="sm" type="none"/>
            <a:tailEnd len="sm" w="sm" type="none"/>
          </a:ln>
        </p:spPr>
      </p:cxnSp>
      <p:sp>
        <p:nvSpPr>
          <p:cNvPr id="710" name="Google Shape;710;p24"/>
          <p:cNvSpPr txBox="1"/>
          <p:nvPr>
            <p:ph idx="14" type="body"/>
          </p:nvPr>
        </p:nvSpPr>
        <p:spPr>
          <a:xfrm>
            <a:off x="9792000" y="4605831"/>
            <a:ext cx="1980000" cy="1924321"/>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600"/>
              <a:buNone/>
            </a:pPr>
            <a:r>
              <a:rPr lang="en-US" sz="1600"/>
              <a:t>Olah data administrasi, public services, e-government, pengambilan keputusan politik, dsb.</a:t>
            </a:r>
            <a:endParaRPr i="1" sz="1600"/>
          </a:p>
        </p:txBody>
      </p:sp>
      <p:sp>
        <p:nvSpPr>
          <p:cNvPr id="711" name="Google Shape;711;p24"/>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sz="1600"/>
              <a:t>‹#›</a:t>
            </a:fld>
            <a:endParaRPr sz="1600"/>
          </a:p>
        </p:txBody>
      </p:sp>
      <p:pic>
        <p:nvPicPr>
          <p:cNvPr id="712" name="Google Shape;712;p24"/>
          <p:cNvPicPr preferRelativeResize="0"/>
          <p:nvPr>
            <p:ph idx="15" type="pic"/>
          </p:nvPr>
        </p:nvPicPr>
        <p:blipFill rotWithShape="1">
          <a:blip r:embed="rId3">
            <a:alphaModFix/>
          </a:blip>
          <a:srcRect b="0" l="12530" r="12529" t="0"/>
          <a:stretch/>
        </p:blipFill>
        <p:spPr>
          <a:xfrm>
            <a:off x="431800"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pic>
      <p:pic>
        <p:nvPicPr>
          <p:cNvPr id="713" name="Google Shape;713;p24"/>
          <p:cNvPicPr preferRelativeResize="0"/>
          <p:nvPr>
            <p:ph idx="16" type="pic"/>
          </p:nvPr>
        </p:nvPicPr>
        <p:blipFill rotWithShape="1">
          <a:blip r:embed="rId4">
            <a:alphaModFix/>
          </a:blip>
          <a:srcRect b="13162" l="0" r="0" t="13163"/>
          <a:stretch/>
        </p:blipFill>
        <p:spPr>
          <a:xfrm>
            <a:off x="2771850"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pic>
      <p:pic>
        <p:nvPicPr>
          <p:cNvPr id="714" name="Google Shape;714;p24"/>
          <p:cNvPicPr preferRelativeResize="0"/>
          <p:nvPr>
            <p:ph idx="17" type="pic"/>
          </p:nvPr>
        </p:nvPicPr>
        <p:blipFill rotWithShape="1">
          <a:blip r:embed="rId5">
            <a:alphaModFix/>
          </a:blip>
          <a:srcRect b="0" l="21898" r="21898" t="0"/>
          <a:stretch/>
        </p:blipFill>
        <p:spPr>
          <a:xfrm>
            <a:off x="5112287"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pic>
      <p:pic>
        <p:nvPicPr>
          <p:cNvPr id="715" name="Google Shape;715;p24"/>
          <p:cNvPicPr preferRelativeResize="0"/>
          <p:nvPr>
            <p:ph idx="18" type="pic"/>
          </p:nvPr>
        </p:nvPicPr>
        <p:blipFill rotWithShape="1">
          <a:blip r:embed="rId6">
            <a:alphaModFix/>
          </a:blip>
          <a:srcRect b="0" l="13488" r="13487" t="0"/>
          <a:stretch/>
        </p:blipFill>
        <p:spPr>
          <a:xfrm>
            <a:off x="7451950"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pic>
      <p:pic>
        <p:nvPicPr>
          <p:cNvPr id="716" name="Google Shape;716;p24"/>
          <p:cNvPicPr preferRelativeResize="0"/>
          <p:nvPr>
            <p:ph idx="19" type="pic"/>
          </p:nvPr>
        </p:nvPicPr>
        <p:blipFill rotWithShape="1">
          <a:blip r:embed="rId7">
            <a:alphaModFix/>
          </a:blip>
          <a:srcRect b="0" l="10032" r="10031" t="0"/>
          <a:stretch/>
        </p:blipFill>
        <p:spPr>
          <a:xfrm>
            <a:off x="9780587"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5"/>
                                        </p:tgtEl>
                                        <p:attrNameLst>
                                          <p:attrName>style.visibility</p:attrName>
                                        </p:attrNameLst>
                                      </p:cBhvr>
                                      <p:to>
                                        <p:strVal val="visible"/>
                                      </p:to>
                                    </p:set>
                                    <p:anim calcmode="lin" valueType="num">
                                      <p:cBhvr additive="base">
                                        <p:cTn dur="500"/>
                                        <p:tgtEl>
                                          <p:spTgt spid="69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6">
                                            <p:txEl>
                                              <p:pRg end="0" st="0"/>
                                            </p:txEl>
                                          </p:spTgt>
                                        </p:tgtEl>
                                        <p:attrNameLst>
                                          <p:attrName>style.visibility</p:attrName>
                                        </p:attrNameLst>
                                      </p:cBhvr>
                                      <p:to>
                                        <p:strVal val="visible"/>
                                      </p:to>
                                    </p:set>
                                    <p:anim calcmode="lin" valueType="num">
                                      <p:cBhvr additive="base">
                                        <p:cTn dur="500"/>
                                        <p:tgtEl>
                                          <p:spTgt spid="696">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97"/>
                                        </p:tgtEl>
                                        <p:attrNameLst>
                                          <p:attrName>style.visibility</p:attrName>
                                        </p:attrNameLst>
                                      </p:cBhvr>
                                      <p:to>
                                        <p:strVal val="visible"/>
                                      </p:to>
                                    </p:set>
                                    <p:anim calcmode="lin" valueType="num">
                                      <p:cBhvr additive="base">
                                        <p:cTn dur="500"/>
                                        <p:tgtEl>
                                          <p:spTgt spid="69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12"/>
                                        </p:tgtEl>
                                        <p:attrNameLst>
                                          <p:attrName>style.visibility</p:attrName>
                                        </p:attrNameLst>
                                      </p:cBhvr>
                                      <p:to>
                                        <p:strVal val="visible"/>
                                      </p:to>
                                    </p:set>
                                    <p:anim calcmode="lin" valueType="num">
                                      <p:cBhvr additive="base">
                                        <p:cTn dur="500"/>
                                        <p:tgtEl>
                                          <p:spTgt spid="71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8">
                                            <p:txEl>
                                              <p:pRg end="0" st="0"/>
                                            </p:txEl>
                                          </p:spTgt>
                                        </p:tgtEl>
                                        <p:attrNameLst>
                                          <p:attrName>style.visibility</p:attrName>
                                        </p:attrNameLst>
                                      </p:cBhvr>
                                      <p:to>
                                        <p:strVal val="visible"/>
                                      </p:to>
                                    </p:set>
                                    <p:anim calcmode="lin" valueType="num">
                                      <p:cBhvr additive="base">
                                        <p:cTn dur="500"/>
                                        <p:tgtEl>
                                          <p:spTgt spid="69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9">
                                            <p:txEl>
                                              <p:pRg end="0" st="0"/>
                                            </p:txEl>
                                          </p:spTgt>
                                        </p:tgtEl>
                                        <p:attrNameLst>
                                          <p:attrName>style.visibility</p:attrName>
                                        </p:attrNameLst>
                                      </p:cBhvr>
                                      <p:to>
                                        <p:strVal val="visible"/>
                                      </p:to>
                                    </p:set>
                                    <p:anim calcmode="lin" valueType="num">
                                      <p:cBhvr additive="base">
                                        <p:cTn dur="500"/>
                                        <p:tgtEl>
                                          <p:spTgt spid="699">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00"/>
                                        </p:tgtEl>
                                        <p:attrNameLst>
                                          <p:attrName>style.visibility</p:attrName>
                                        </p:attrNameLst>
                                      </p:cBhvr>
                                      <p:to>
                                        <p:strVal val="visible"/>
                                      </p:to>
                                    </p:set>
                                    <p:anim calcmode="lin" valueType="num">
                                      <p:cBhvr additive="base">
                                        <p:cTn dur="500"/>
                                        <p:tgtEl>
                                          <p:spTgt spid="70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13"/>
                                        </p:tgtEl>
                                        <p:attrNameLst>
                                          <p:attrName>style.visibility</p:attrName>
                                        </p:attrNameLst>
                                      </p:cBhvr>
                                      <p:to>
                                        <p:strVal val="visible"/>
                                      </p:to>
                                    </p:set>
                                    <p:anim calcmode="lin" valueType="num">
                                      <p:cBhvr additive="base">
                                        <p:cTn dur="500"/>
                                        <p:tgtEl>
                                          <p:spTgt spid="71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01">
                                            <p:txEl>
                                              <p:pRg end="0" st="0"/>
                                            </p:txEl>
                                          </p:spTgt>
                                        </p:tgtEl>
                                        <p:attrNameLst>
                                          <p:attrName>style.visibility</p:attrName>
                                        </p:attrNameLst>
                                      </p:cBhvr>
                                      <p:to>
                                        <p:strVal val="visible"/>
                                      </p:to>
                                    </p:set>
                                    <p:anim calcmode="lin" valueType="num">
                                      <p:cBhvr additive="base">
                                        <p:cTn dur="500"/>
                                        <p:tgtEl>
                                          <p:spTgt spid="70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02">
                                            <p:txEl>
                                              <p:pRg end="0" st="0"/>
                                            </p:txEl>
                                          </p:spTgt>
                                        </p:tgtEl>
                                        <p:attrNameLst>
                                          <p:attrName>style.visibility</p:attrName>
                                        </p:attrNameLst>
                                      </p:cBhvr>
                                      <p:to>
                                        <p:strVal val="visible"/>
                                      </p:to>
                                    </p:set>
                                    <p:anim calcmode="lin" valueType="num">
                                      <p:cBhvr additive="base">
                                        <p:cTn dur="500"/>
                                        <p:tgtEl>
                                          <p:spTgt spid="702">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03"/>
                                        </p:tgtEl>
                                        <p:attrNameLst>
                                          <p:attrName>style.visibility</p:attrName>
                                        </p:attrNameLst>
                                      </p:cBhvr>
                                      <p:to>
                                        <p:strVal val="visible"/>
                                      </p:to>
                                    </p:set>
                                    <p:anim calcmode="lin" valueType="num">
                                      <p:cBhvr additive="base">
                                        <p:cTn dur="500"/>
                                        <p:tgtEl>
                                          <p:spTgt spid="70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14"/>
                                        </p:tgtEl>
                                        <p:attrNameLst>
                                          <p:attrName>style.visibility</p:attrName>
                                        </p:attrNameLst>
                                      </p:cBhvr>
                                      <p:to>
                                        <p:strVal val="visible"/>
                                      </p:to>
                                    </p:set>
                                    <p:anim calcmode="lin" valueType="num">
                                      <p:cBhvr additive="base">
                                        <p:cTn dur="500"/>
                                        <p:tgtEl>
                                          <p:spTgt spid="71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04">
                                            <p:txEl>
                                              <p:pRg end="0" st="0"/>
                                            </p:txEl>
                                          </p:spTgt>
                                        </p:tgtEl>
                                        <p:attrNameLst>
                                          <p:attrName>style.visibility</p:attrName>
                                        </p:attrNameLst>
                                      </p:cBhvr>
                                      <p:to>
                                        <p:strVal val="visible"/>
                                      </p:to>
                                    </p:set>
                                    <p:anim calcmode="lin" valueType="num">
                                      <p:cBhvr additive="base">
                                        <p:cTn dur="500"/>
                                        <p:tgtEl>
                                          <p:spTgt spid="70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05">
                                            <p:txEl>
                                              <p:pRg end="0" st="0"/>
                                            </p:txEl>
                                          </p:spTgt>
                                        </p:tgtEl>
                                        <p:attrNameLst>
                                          <p:attrName>style.visibility</p:attrName>
                                        </p:attrNameLst>
                                      </p:cBhvr>
                                      <p:to>
                                        <p:strVal val="visible"/>
                                      </p:to>
                                    </p:set>
                                    <p:anim calcmode="lin" valueType="num">
                                      <p:cBhvr additive="base">
                                        <p:cTn dur="500"/>
                                        <p:tgtEl>
                                          <p:spTgt spid="705">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06"/>
                                        </p:tgtEl>
                                        <p:attrNameLst>
                                          <p:attrName>style.visibility</p:attrName>
                                        </p:attrNameLst>
                                      </p:cBhvr>
                                      <p:to>
                                        <p:strVal val="visible"/>
                                      </p:to>
                                    </p:set>
                                    <p:anim calcmode="lin" valueType="num">
                                      <p:cBhvr additive="base">
                                        <p:cTn dur="500"/>
                                        <p:tgtEl>
                                          <p:spTgt spid="70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15"/>
                                        </p:tgtEl>
                                        <p:attrNameLst>
                                          <p:attrName>style.visibility</p:attrName>
                                        </p:attrNameLst>
                                      </p:cBhvr>
                                      <p:to>
                                        <p:strVal val="visible"/>
                                      </p:to>
                                    </p:set>
                                    <p:anim calcmode="lin" valueType="num">
                                      <p:cBhvr additive="base">
                                        <p:cTn dur="500"/>
                                        <p:tgtEl>
                                          <p:spTgt spid="71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07">
                                            <p:txEl>
                                              <p:pRg end="0" st="0"/>
                                            </p:txEl>
                                          </p:spTgt>
                                        </p:tgtEl>
                                        <p:attrNameLst>
                                          <p:attrName>style.visibility</p:attrName>
                                        </p:attrNameLst>
                                      </p:cBhvr>
                                      <p:to>
                                        <p:strVal val="visible"/>
                                      </p:to>
                                    </p:set>
                                    <p:anim calcmode="lin" valueType="num">
                                      <p:cBhvr additive="base">
                                        <p:cTn dur="500"/>
                                        <p:tgtEl>
                                          <p:spTgt spid="70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08">
                                            <p:txEl>
                                              <p:pRg end="0" st="0"/>
                                            </p:txEl>
                                          </p:spTgt>
                                        </p:tgtEl>
                                        <p:attrNameLst>
                                          <p:attrName>style.visibility</p:attrName>
                                        </p:attrNameLst>
                                      </p:cBhvr>
                                      <p:to>
                                        <p:strVal val="visible"/>
                                      </p:to>
                                    </p:set>
                                    <p:anim calcmode="lin" valueType="num">
                                      <p:cBhvr additive="base">
                                        <p:cTn dur="500"/>
                                        <p:tgtEl>
                                          <p:spTgt spid="708">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09"/>
                                        </p:tgtEl>
                                        <p:attrNameLst>
                                          <p:attrName>style.visibility</p:attrName>
                                        </p:attrNameLst>
                                      </p:cBhvr>
                                      <p:to>
                                        <p:strVal val="visible"/>
                                      </p:to>
                                    </p:set>
                                    <p:anim calcmode="lin" valueType="num">
                                      <p:cBhvr additive="base">
                                        <p:cTn dur="500"/>
                                        <p:tgtEl>
                                          <p:spTgt spid="70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16"/>
                                        </p:tgtEl>
                                        <p:attrNameLst>
                                          <p:attrName>style.visibility</p:attrName>
                                        </p:attrNameLst>
                                      </p:cBhvr>
                                      <p:to>
                                        <p:strVal val="visible"/>
                                      </p:to>
                                    </p:set>
                                    <p:anim calcmode="lin" valueType="num">
                                      <p:cBhvr additive="base">
                                        <p:cTn dur="500"/>
                                        <p:tgtEl>
                                          <p:spTgt spid="71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0">
                                            <p:txEl>
                                              <p:pRg end="0" st="0"/>
                                            </p:txEl>
                                          </p:spTgt>
                                        </p:tgtEl>
                                        <p:attrNameLst>
                                          <p:attrName>style.visibility</p:attrName>
                                        </p:attrNameLst>
                                      </p:cBhvr>
                                      <p:to>
                                        <p:strVal val="visible"/>
                                      </p:to>
                                    </p:set>
                                    <p:anim calcmode="lin" valueType="num">
                                      <p:cBhvr additive="base">
                                        <p:cTn dur="500"/>
                                        <p:tgtEl>
                                          <p:spTgt spid="71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1" name="Shape 721"/>
        <p:cNvGrpSpPr/>
        <p:nvPr/>
      </p:nvGrpSpPr>
      <p:grpSpPr>
        <a:xfrm>
          <a:off x="0" y="0"/>
          <a:ext cx="0" cy="0"/>
          <a:chOff x="0" y="0"/>
          <a:chExt cx="0" cy="0"/>
        </a:xfrm>
      </p:grpSpPr>
      <p:pic>
        <p:nvPicPr>
          <p:cNvPr descr="A person standing on a sidewalk looking at his phone" id="722" name="Google Shape;722;p25"/>
          <p:cNvPicPr preferRelativeResize="0"/>
          <p:nvPr>
            <p:ph idx="2" type="pic"/>
          </p:nvPr>
        </p:nvPicPr>
        <p:blipFill rotWithShape="1">
          <a:blip r:embed="rId3">
            <a:alphaModFix/>
          </a:blip>
          <a:srcRect b="0" l="0" r="0" t="0"/>
          <a:stretch/>
        </p:blipFill>
        <p:spPr>
          <a:xfrm>
            <a:off x="0" y="0"/>
            <a:ext cx="12192000" cy="6755907"/>
          </a:xfrm>
          <a:prstGeom prst="rect">
            <a:avLst/>
          </a:prstGeom>
          <a:solidFill>
            <a:srgbClr val="3F3F3F"/>
          </a:solidFill>
          <a:ln>
            <a:noFill/>
          </a:ln>
        </p:spPr>
      </p:pic>
      <p:sp>
        <p:nvSpPr>
          <p:cNvPr id="723" name="Google Shape;723;p25"/>
          <p:cNvSpPr/>
          <p:nvPr/>
        </p:nvSpPr>
        <p:spPr>
          <a:xfrm>
            <a:off x="432000" y="1"/>
            <a:ext cx="11760000" cy="6773660"/>
          </a:xfrm>
          <a:prstGeom prst="rect">
            <a:avLst/>
          </a:prstGeom>
          <a:gradFill>
            <a:gsLst>
              <a:gs pos="0">
                <a:srgbClr val="000000">
                  <a:alpha val="40000"/>
                </a:srgbClr>
              </a:gs>
              <a:gs pos="36000">
                <a:srgbClr val="000000">
                  <a:alpha val="40000"/>
                </a:srgbClr>
              </a:gs>
              <a:gs pos="100000">
                <a:schemeClr val="dk1"/>
              </a:gs>
            </a:gsLst>
            <a:lin ang="3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724" name="Google Shape;724;p25"/>
          <p:cNvSpPr/>
          <p:nvPr/>
        </p:nvSpPr>
        <p:spPr>
          <a:xfrm>
            <a:off x="0" y="0"/>
            <a:ext cx="432001" cy="6773661"/>
          </a:xfrm>
          <a:prstGeom prst="rect">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725" name="Google Shape;725;p25"/>
          <p:cNvSpPr txBox="1"/>
          <p:nvPr>
            <p:ph type="ctrTitle"/>
          </p:nvPr>
        </p:nvSpPr>
        <p:spPr>
          <a:xfrm>
            <a:off x="680728" y="2377000"/>
            <a:ext cx="6299682" cy="23876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4200"/>
              <a:buFont typeface="Arial Black"/>
              <a:buNone/>
            </a:pPr>
            <a:r>
              <a:rPr lang="en-US"/>
              <a:t>Teknologi Informasi memiliki 5 peran utama</a:t>
            </a:r>
            <a:endParaRPr/>
          </a:p>
        </p:txBody>
      </p:sp>
      <p:cxnSp>
        <p:nvCxnSpPr>
          <p:cNvPr id="726" name="Google Shape;726;p25"/>
          <p:cNvCxnSpPr/>
          <p:nvPr/>
        </p:nvCxnSpPr>
        <p:spPr>
          <a:xfrm>
            <a:off x="680728" y="4876800"/>
            <a:ext cx="5187750" cy="0"/>
          </a:xfrm>
          <a:prstGeom prst="straightConnector1">
            <a:avLst/>
          </a:prstGeom>
          <a:noFill/>
          <a:ln cap="flat" cmpd="sng" w="9525">
            <a:solidFill>
              <a:schemeClr val="accent1"/>
            </a:solidFill>
            <a:prstDash val="solid"/>
            <a:miter lim="800000"/>
            <a:headEnd len="sm" w="sm" type="none"/>
            <a:tailEnd len="sm" w="sm" type="none"/>
          </a:ln>
        </p:spPr>
      </p:cxnSp>
      <p:sp>
        <p:nvSpPr>
          <p:cNvPr id="727" name="Google Shape;727;p25"/>
          <p:cNvSpPr txBox="1"/>
          <p:nvPr>
            <p:ph idx="1" type="subTitle"/>
          </p:nvPr>
        </p:nvSpPr>
        <p:spPr>
          <a:xfrm>
            <a:off x="680728" y="4962525"/>
            <a:ext cx="6299682" cy="121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lang="en-US"/>
              <a:t>Evisiensi, efektivitas, komunikasi, kolaborasi, serta peningkatan daya kompetisi.</a:t>
            </a:r>
            <a:endParaRPr/>
          </a:p>
        </p:txBody>
      </p:sp>
      <p:sp>
        <p:nvSpPr>
          <p:cNvPr id="728" name="Google Shape;728;p25"/>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5"/>
                                        </p:tgtEl>
                                        <p:attrNameLst>
                                          <p:attrName>style.visibility</p:attrName>
                                        </p:attrNameLst>
                                      </p:cBhvr>
                                      <p:to>
                                        <p:strVal val="visible"/>
                                      </p:to>
                                    </p:set>
                                    <p:anim calcmode="lin" valueType="num">
                                      <p:cBhvr additive="base">
                                        <p:cTn dur="500"/>
                                        <p:tgtEl>
                                          <p:spTgt spid="72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7">
                                            <p:txEl>
                                              <p:pRg end="0" st="0"/>
                                            </p:txEl>
                                          </p:spTgt>
                                        </p:tgtEl>
                                        <p:attrNameLst>
                                          <p:attrName>style.visibility</p:attrName>
                                        </p:attrNameLst>
                                      </p:cBhvr>
                                      <p:to>
                                        <p:strVal val="visible"/>
                                      </p:to>
                                    </p:set>
                                    <p:anim calcmode="lin" valueType="num">
                                      <p:cBhvr additive="base">
                                        <p:cTn dur="500"/>
                                        <p:tgtEl>
                                          <p:spTgt spid="72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26"/>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3200"/>
              <a:buFont typeface="Arial Black"/>
              <a:buNone/>
            </a:pPr>
            <a:r>
              <a:rPr lang="en-US"/>
              <a:t>Referensi :</a:t>
            </a:r>
            <a:endParaRPr/>
          </a:p>
        </p:txBody>
      </p:sp>
      <p:sp>
        <p:nvSpPr>
          <p:cNvPr id="735" name="Google Shape;735;p26">
            <a:hlinkClick r:id="rId3"/>
          </p:cNvPr>
          <p:cNvSpPr txBox="1"/>
          <p:nvPr/>
        </p:nvSpPr>
        <p:spPr>
          <a:xfrm>
            <a:off x="1547813" y="2459504"/>
            <a:ext cx="9096374"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70C0"/>
                </a:solidFill>
                <a:latin typeface="Corsiva"/>
                <a:ea typeface="Corsiva"/>
                <a:cs typeface="Corsiva"/>
                <a:sym typeface="Corsiva"/>
              </a:rPr>
              <a:t>Aji Supriyanto, 2005, Pengantar Teknologi Informasi, Jakarta : Salemba Infotek</a:t>
            </a:r>
            <a:endParaRPr sz="2400">
              <a:solidFill>
                <a:srgbClr val="0070C0"/>
              </a:solidFill>
              <a:latin typeface="Corsiva"/>
              <a:ea typeface="Corsiva"/>
              <a:cs typeface="Corsiva"/>
              <a:sym typeface="Corsiva"/>
            </a:endParaRPr>
          </a:p>
          <a:p>
            <a:pPr indent="0" lvl="0" marL="0" marR="0" rtl="0" algn="l">
              <a:spcBef>
                <a:spcPts val="0"/>
              </a:spcBef>
              <a:spcAft>
                <a:spcPts val="0"/>
              </a:spcAft>
              <a:buNone/>
            </a:pPr>
            <a:r>
              <a:rPr lang="en-US" sz="2400">
                <a:solidFill>
                  <a:srgbClr val="7F7F7F"/>
                </a:solidFill>
                <a:latin typeface="Corsiva"/>
                <a:ea typeface="Corsiva"/>
                <a:cs typeface="Corsiva"/>
                <a:sym typeface="Corsiva"/>
              </a:rPr>
              <a:t>I kadek Suartama dkk, 2015, Pengenalan Komputer, Yogyakarta : Teknosain</a:t>
            </a:r>
            <a:endParaRPr sz="2400">
              <a:solidFill>
                <a:srgbClr val="7F7F7F"/>
              </a:solidFill>
              <a:latin typeface="Corsiva"/>
              <a:ea typeface="Corsiva"/>
              <a:cs typeface="Corsiva"/>
              <a:sym typeface="Corsiva"/>
            </a:endParaRPr>
          </a:p>
          <a:p>
            <a:pPr indent="0" lvl="0" marL="0" marR="0" rtl="0" algn="l">
              <a:spcBef>
                <a:spcPts val="0"/>
              </a:spcBef>
              <a:spcAft>
                <a:spcPts val="0"/>
              </a:spcAft>
              <a:buNone/>
            </a:pPr>
            <a:r>
              <a:rPr lang="en-US" sz="2400">
                <a:solidFill>
                  <a:srgbClr val="0070C0"/>
                </a:solidFill>
                <a:latin typeface="Corsiva"/>
                <a:ea typeface="Corsiva"/>
                <a:cs typeface="Corsiva"/>
                <a:sym typeface="Corsiva"/>
              </a:rPr>
              <a:t>Tata Sutabri, 2014, Pengantar Teknologi Informasi, Yogyakarta : Andi Offset</a:t>
            </a:r>
            <a:endParaRPr/>
          </a:p>
          <a:p>
            <a:pPr indent="0" lvl="0" marL="0" marR="0" rtl="0" algn="l">
              <a:spcBef>
                <a:spcPts val="0"/>
              </a:spcBef>
              <a:spcAft>
                <a:spcPts val="0"/>
              </a:spcAft>
              <a:buNone/>
            </a:pPr>
            <a:r>
              <a:rPr lang="en-US" sz="2400">
                <a:solidFill>
                  <a:srgbClr val="7F7F7F"/>
                </a:solidFill>
                <a:latin typeface="Corsiva"/>
                <a:ea typeface="Corsiva"/>
                <a:cs typeface="Corsiva"/>
                <a:sym typeface="Corsiva"/>
              </a:rPr>
              <a:t>Tonny Hidayat M.Kom, 2011, Pengantar Teknologi Informasi, Universitas Amikom Yogyakarta.</a:t>
            </a:r>
            <a:endParaRPr/>
          </a:p>
          <a:p>
            <a:pPr indent="0" lvl="0" marL="0" marR="0" rtl="0" algn="l">
              <a:spcBef>
                <a:spcPts val="0"/>
              </a:spcBef>
              <a:spcAft>
                <a:spcPts val="0"/>
              </a:spcAft>
              <a:buNone/>
            </a:pPr>
            <a:r>
              <a:rPr lang="en-US" sz="2400">
                <a:solidFill>
                  <a:srgbClr val="0070C0"/>
                </a:solidFill>
                <a:latin typeface="Corsiva"/>
                <a:ea typeface="Corsiva"/>
                <a:cs typeface="Corsiva"/>
                <a:sym typeface="Corsiva"/>
              </a:rPr>
              <a:t>Hampir keseluruhan gambar berasal dari google.com</a:t>
            </a:r>
            <a:endParaRPr/>
          </a:p>
        </p:txBody>
      </p:sp>
      <p:sp>
        <p:nvSpPr>
          <p:cNvPr id="736" name="Google Shape;736;p26"/>
          <p:cNvSpPr/>
          <p:nvPr/>
        </p:nvSpPr>
        <p:spPr>
          <a:xfrm>
            <a:off x="0" y="6400801"/>
            <a:ext cx="12192000" cy="37286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34"/>
                                        </p:tgtEl>
                                        <p:attrNameLst>
                                          <p:attrName>style.visibility</p:attrName>
                                        </p:attrNameLst>
                                      </p:cBhvr>
                                      <p:to>
                                        <p:strVal val="visible"/>
                                      </p:to>
                                    </p:set>
                                    <p:anim calcmode="lin" valueType="num">
                                      <p:cBhvr additive="base">
                                        <p:cTn dur="500"/>
                                        <p:tgtEl>
                                          <p:spTgt spid="73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35"/>
                                        </p:tgtEl>
                                        <p:attrNameLst>
                                          <p:attrName>style.visibility</p:attrName>
                                        </p:attrNameLst>
                                      </p:cBhvr>
                                      <p:to>
                                        <p:strVal val="visible"/>
                                      </p:to>
                                    </p:set>
                                    <p:anim calcmode="lin" valueType="num">
                                      <p:cBhvr additive="base">
                                        <p:cTn dur="500"/>
                                        <p:tgtEl>
                                          <p:spTgt spid="7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pic>
        <p:nvPicPr>
          <p:cNvPr id="357" name="Google Shape;357;p3"/>
          <p:cNvPicPr preferRelativeResize="0"/>
          <p:nvPr>
            <p:ph idx="2" type="pic"/>
          </p:nvPr>
        </p:nvPicPr>
        <p:blipFill rotWithShape="1">
          <a:blip r:embed="rId3">
            <a:alphaModFix/>
          </a:blip>
          <a:srcRect b="0" l="0" r="0" t="0"/>
          <a:stretch/>
        </p:blipFill>
        <p:spPr>
          <a:xfrm>
            <a:off x="742" y="12558"/>
            <a:ext cx="12200135" cy="6681026"/>
          </a:xfrm>
          <a:prstGeom prst="rect">
            <a:avLst/>
          </a:prstGeom>
          <a:solidFill>
            <a:srgbClr val="3F3F3F"/>
          </a:solidFill>
          <a:ln>
            <a:noFill/>
          </a:ln>
        </p:spPr>
      </p:pic>
      <p:sp>
        <p:nvSpPr>
          <p:cNvPr id="358" name="Google Shape;358;p3"/>
          <p:cNvSpPr/>
          <p:nvPr/>
        </p:nvSpPr>
        <p:spPr>
          <a:xfrm>
            <a:off x="440878" y="1"/>
            <a:ext cx="11760000" cy="6658251"/>
          </a:xfrm>
          <a:prstGeom prst="rect">
            <a:avLst/>
          </a:prstGeom>
          <a:gradFill>
            <a:gsLst>
              <a:gs pos="0">
                <a:srgbClr val="000000">
                  <a:alpha val="40000"/>
                </a:srgbClr>
              </a:gs>
              <a:gs pos="36000">
                <a:srgbClr val="000000">
                  <a:alpha val="40000"/>
                </a:srgbClr>
              </a:gs>
              <a:gs pos="100000">
                <a:schemeClr val="dk1"/>
              </a:gs>
            </a:gsLst>
            <a:lin ang="3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359" name="Google Shape;359;p3"/>
          <p:cNvSpPr/>
          <p:nvPr/>
        </p:nvSpPr>
        <p:spPr>
          <a:xfrm>
            <a:off x="0" y="1"/>
            <a:ext cx="432001" cy="6365362"/>
          </a:xfrm>
          <a:prstGeom prst="rect">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360" name="Google Shape;360;p3"/>
          <p:cNvSpPr txBox="1"/>
          <p:nvPr>
            <p:ph type="ctrTitle"/>
          </p:nvPr>
        </p:nvSpPr>
        <p:spPr>
          <a:xfrm>
            <a:off x="680728" y="2377000"/>
            <a:ext cx="6299682" cy="23876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4200"/>
              <a:buFont typeface="Arial Black"/>
              <a:buNone/>
            </a:pPr>
            <a:r>
              <a:rPr lang="en-US"/>
              <a:t>Istilah Teknologi Informasi (IT)</a:t>
            </a:r>
            <a:endParaRPr/>
          </a:p>
        </p:txBody>
      </p:sp>
      <p:cxnSp>
        <p:nvCxnSpPr>
          <p:cNvPr id="361" name="Google Shape;361;p3"/>
          <p:cNvCxnSpPr/>
          <p:nvPr/>
        </p:nvCxnSpPr>
        <p:spPr>
          <a:xfrm>
            <a:off x="680728" y="4876800"/>
            <a:ext cx="5187750" cy="0"/>
          </a:xfrm>
          <a:prstGeom prst="straightConnector1">
            <a:avLst/>
          </a:prstGeom>
          <a:noFill/>
          <a:ln cap="flat" cmpd="sng" w="9525">
            <a:solidFill>
              <a:schemeClr val="accent1"/>
            </a:solidFill>
            <a:prstDash val="solid"/>
            <a:miter lim="800000"/>
            <a:headEnd len="sm" w="sm" type="none"/>
            <a:tailEnd len="sm" w="sm" type="none"/>
          </a:ln>
        </p:spPr>
      </p:cxnSp>
      <p:sp>
        <p:nvSpPr>
          <p:cNvPr id="362" name="Google Shape;362;p3"/>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363" name="Google Shape;363;p3"/>
          <p:cNvSpPr/>
          <p:nvPr/>
        </p:nvSpPr>
        <p:spPr>
          <a:xfrm>
            <a:off x="432000" y="4894556"/>
            <a:ext cx="11760000" cy="1763696"/>
          </a:xfrm>
          <a:prstGeom prst="rect">
            <a:avLst/>
          </a:prstGeom>
          <a:gradFill>
            <a:gsLst>
              <a:gs pos="0">
                <a:srgbClr val="000000">
                  <a:alpha val="40000"/>
                </a:srgbClr>
              </a:gs>
              <a:gs pos="36000">
                <a:srgbClr val="000000">
                  <a:alpha val="40000"/>
                </a:srgbClr>
              </a:gs>
              <a:gs pos="100000">
                <a:schemeClr val="dk1"/>
              </a:gs>
            </a:gsLst>
            <a:lin ang="3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364" name="Google Shape;364;p3"/>
          <p:cNvSpPr txBox="1"/>
          <p:nvPr>
            <p:ph idx="1" type="subTitle"/>
          </p:nvPr>
        </p:nvSpPr>
        <p:spPr>
          <a:xfrm>
            <a:off x="680728" y="5175597"/>
            <a:ext cx="10802354" cy="121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lang="en-US"/>
              <a:t>Saat ini </a:t>
            </a:r>
            <a:r>
              <a:rPr lang="en-US">
                <a:latin typeface="Times New Roman"/>
                <a:ea typeface="Times New Roman"/>
                <a:cs typeface="Times New Roman"/>
                <a:sym typeface="Times New Roman"/>
              </a:rPr>
              <a:t>Istilah </a:t>
            </a:r>
            <a:r>
              <a:rPr b="1" lang="en-US">
                <a:latin typeface="Times New Roman"/>
                <a:ea typeface="Times New Roman"/>
                <a:cs typeface="Times New Roman"/>
                <a:sym typeface="Times New Roman"/>
              </a:rPr>
              <a:t>IT (Information Technology)</a:t>
            </a:r>
            <a:r>
              <a:rPr b="1" lang="en-US">
                <a:solidFill>
                  <a:schemeClr val="dk1"/>
                </a:solidFill>
                <a:latin typeface="Times New Roman"/>
                <a:ea typeface="Times New Roman"/>
                <a:cs typeface="Times New Roman"/>
                <a:sym typeface="Times New Roman"/>
              </a:rPr>
              <a:t> </a:t>
            </a:r>
            <a:r>
              <a:rPr lang="en-US">
                <a:latin typeface="Times New Roman"/>
                <a:ea typeface="Times New Roman"/>
                <a:cs typeface="Times New Roman"/>
                <a:sym typeface="Times New Roman"/>
              </a:rPr>
              <a:t>sudah berkembang menjadi </a:t>
            </a:r>
            <a:r>
              <a:rPr b="1" lang="en-US">
                <a:latin typeface="Times New Roman"/>
                <a:ea typeface="Times New Roman"/>
                <a:cs typeface="Times New Roman"/>
                <a:sym typeface="Times New Roman"/>
              </a:rPr>
              <a:t>ICT (Information and Commnunication Technology) </a:t>
            </a:r>
            <a:r>
              <a:rPr lang="en-US">
                <a:latin typeface="Times New Roman"/>
                <a:ea typeface="Times New Roman"/>
                <a:cs typeface="Times New Roman"/>
                <a:sym typeface="Times New Roman"/>
              </a:rPr>
              <a:t>yang mencakup dua hal pokok yaitu teknologi komputer dan teknologi komunikasi.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0"/>
                                        </p:tgtEl>
                                        <p:attrNameLst>
                                          <p:attrName>style.visibility</p:attrName>
                                        </p:attrNameLst>
                                      </p:cBhvr>
                                      <p:to>
                                        <p:strVal val="visible"/>
                                      </p:to>
                                    </p:set>
                                    <p:anim calcmode="lin" valueType="num">
                                      <p:cBhvr additive="base">
                                        <p:cTn dur="500"/>
                                        <p:tgtEl>
                                          <p:spTgt spid="3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4">
                                            <p:txEl>
                                              <p:pRg end="0" st="0"/>
                                            </p:txEl>
                                          </p:spTgt>
                                        </p:tgtEl>
                                        <p:attrNameLst>
                                          <p:attrName>style.visibility</p:attrName>
                                        </p:attrNameLst>
                                      </p:cBhvr>
                                      <p:to>
                                        <p:strVal val="visible"/>
                                      </p:to>
                                    </p:set>
                                    <p:anim calcmode="lin" valueType="num">
                                      <p:cBhvr additive="base">
                                        <p:cTn dur="500"/>
                                        <p:tgtEl>
                                          <p:spTgt spid="36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 name="Shape 369"/>
        <p:cNvGrpSpPr/>
        <p:nvPr/>
      </p:nvGrpSpPr>
      <p:grpSpPr>
        <a:xfrm>
          <a:off x="0" y="0"/>
          <a:ext cx="0" cy="0"/>
          <a:chOff x="0" y="0"/>
          <a:chExt cx="0" cy="0"/>
        </a:xfrm>
      </p:grpSpPr>
      <p:sp>
        <p:nvSpPr>
          <p:cNvPr id="370" name="Google Shape;370;p4"/>
          <p:cNvSpPr txBox="1"/>
          <p:nvPr>
            <p:ph idx="1" type="body"/>
          </p:nvPr>
        </p:nvSpPr>
        <p:spPr>
          <a:xfrm>
            <a:off x="431999" y="1132767"/>
            <a:ext cx="4416225" cy="4946571"/>
          </a:xfrm>
          <a:prstGeom prst="rect">
            <a:avLst/>
          </a:prstGeom>
          <a:noFill/>
          <a:ln>
            <a:noFill/>
          </a:ln>
        </p:spPr>
        <p:txBody>
          <a:bodyPr anchorCtr="0" anchor="b" bIns="0" lIns="0" spcFirstLastPara="1" rIns="0" wrap="square" tIns="0">
            <a:noAutofit/>
          </a:bodyPr>
          <a:lstStyle/>
          <a:p>
            <a:pPr indent="-266700" lvl="0" marL="266700" rtl="0" algn="l">
              <a:lnSpc>
                <a:spcPct val="100000"/>
              </a:lnSpc>
              <a:spcBef>
                <a:spcPts val="0"/>
              </a:spcBef>
              <a:spcAft>
                <a:spcPts val="0"/>
              </a:spcAft>
              <a:buSzPts val="1800"/>
              <a:buChar char="○"/>
            </a:pPr>
            <a:r>
              <a:rPr lang="en-US"/>
              <a:t>Haag, dkk (2000) membagi Teknologi Informasi menjadi 6 kelompok yaitu :</a:t>
            </a:r>
            <a:endParaRPr/>
          </a:p>
          <a:p>
            <a:pPr indent="-342900" lvl="0" marL="342900" rtl="0" algn="l">
              <a:lnSpc>
                <a:spcPct val="100000"/>
              </a:lnSpc>
              <a:spcBef>
                <a:spcPts val="1500"/>
              </a:spcBef>
              <a:spcAft>
                <a:spcPts val="0"/>
              </a:spcAft>
              <a:buSzPts val="1800"/>
              <a:buFont typeface="Arial Black"/>
              <a:buAutoNum type="arabicPeriod"/>
            </a:pPr>
            <a:r>
              <a:rPr lang="en-US"/>
              <a:t>Teknologi masukan </a:t>
            </a:r>
            <a:r>
              <a:rPr i="1" lang="en-US"/>
              <a:t>(input technology)</a:t>
            </a:r>
            <a:endParaRPr/>
          </a:p>
          <a:p>
            <a:pPr indent="-342900" lvl="0" marL="342900" rtl="0" algn="l">
              <a:lnSpc>
                <a:spcPct val="100000"/>
              </a:lnSpc>
              <a:spcBef>
                <a:spcPts val="1500"/>
              </a:spcBef>
              <a:spcAft>
                <a:spcPts val="0"/>
              </a:spcAft>
              <a:buSzPts val="1800"/>
              <a:buFont typeface="Arial Black"/>
              <a:buAutoNum type="arabicPeriod"/>
            </a:pPr>
            <a:r>
              <a:rPr lang="en-US"/>
              <a:t>Teknologi keluaran </a:t>
            </a:r>
            <a:r>
              <a:rPr i="1" lang="en-US"/>
              <a:t>(output technology)</a:t>
            </a:r>
            <a:endParaRPr/>
          </a:p>
          <a:p>
            <a:pPr indent="-342900" lvl="0" marL="342900" rtl="0" algn="l">
              <a:lnSpc>
                <a:spcPct val="100000"/>
              </a:lnSpc>
              <a:spcBef>
                <a:spcPts val="1500"/>
              </a:spcBef>
              <a:spcAft>
                <a:spcPts val="0"/>
              </a:spcAft>
              <a:buSzPts val="1800"/>
              <a:buFont typeface="Arial Black"/>
              <a:buAutoNum type="arabicPeriod"/>
            </a:pPr>
            <a:r>
              <a:rPr lang="en-US"/>
              <a:t>Teknologi perangkat lunak </a:t>
            </a:r>
            <a:r>
              <a:rPr i="1" lang="en-US"/>
              <a:t>(software technology)</a:t>
            </a:r>
            <a:endParaRPr/>
          </a:p>
          <a:p>
            <a:pPr indent="-342900" lvl="0" marL="342900" rtl="0" algn="l">
              <a:lnSpc>
                <a:spcPct val="100000"/>
              </a:lnSpc>
              <a:spcBef>
                <a:spcPts val="1500"/>
              </a:spcBef>
              <a:spcAft>
                <a:spcPts val="0"/>
              </a:spcAft>
              <a:buSzPts val="1800"/>
              <a:buFont typeface="Arial Black"/>
              <a:buAutoNum type="arabicPeriod"/>
            </a:pPr>
            <a:r>
              <a:rPr lang="en-US"/>
              <a:t>Teknologi penyimpan </a:t>
            </a:r>
            <a:r>
              <a:rPr i="1" lang="en-US"/>
              <a:t>(storange technology)</a:t>
            </a:r>
            <a:endParaRPr/>
          </a:p>
          <a:p>
            <a:pPr indent="-342900" lvl="0" marL="342900" rtl="0" algn="l">
              <a:lnSpc>
                <a:spcPct val="100000"/>
              </a:lnSpc>
              <a:spcBef>
                <a:spcPts val="1500"/>
              </a:spcBef>
              <a:spcAft>
                <a:spcPts val="0"/>
              </a:spcAft>
              <a:buSzPts val="1800"/>
              <a:buFont typeface="Arial Black"/>
              <a:buAutoNum type="arabicPeriod"/>
            </a:pPr>
            <a:r>
              <a:rPr lang="en-US"/>
              <a:t>Teknologi telekomunikasi </a:t>
            </a:r>
            <a:r>
              <a:rPr i="1" lang="en-US"/>
              <a:t>(telecommunication technology)</a:t>
            </a:r>
            <a:endParaRPr/>
          </a:p>
          <a:p>
            <a:pPr indent="-342900" lvl="0" marL="342900" rtl="0" algn="l">
              <a:lnSpc>
                <a:spcPct val="100000"/>
              </a:lnSpc>
              <a:spcBef>
                <a:spcPts val="1500"/>
              </a:spcBef>
              <a:spcAft>
                <a:spcPts val="0"/>
              </a:spcAft>
              <a:buSzPts val="1800"/>
              <a:buFont typeface="Arial Black"/>
              <a:buAutoNum type="arabicPeriod"/>
            </a:pPr>
            <a:r>
              <a:rPr lang="en-US"/>
              <a:t>Mesin pemroses </a:t>
            </a:r>
            <a:r>
              <a:rPr i="1" lang="en-US"/>
              <a:t>(processing machine)</a:t>
            </a:r>
            <a:endParaRPr/>
          </a:p>
          <a:p>
            <a:pPr indent="-152400" lvl="0" marL="266700" rtl="0" algn="l">
              <a:lnSpc>
                <a:spcPct val="100000"/>
              </a:lnSpc>
              <a:spcBef>
                <a:spcPts val="1500"/>
              </a:spcBef>
              <a:spcAft>
                <a:spcPts val="0"/>
              </a:spcAft>
              <a:buSzPts val="1800"/>
              <a:buNone/>
            </a:pPr>
            <a:r>
              <a:t/>
            </a:r>
            <a:endParaRPr/>
          </a:p>
        </p:txBody>
      </p:sp>
      <p:pic>
        <p:nvPicPr>
          <p:cNvPr descr="Photo of a young team in a library" id="371" name="Google Shape;371;p4"/>
          <p:cNvPicPr preferRelativeResize="0"/>
          <p:nvPr>
            <p:ph idx="2" type="pic"/>
          </p:nvPr>
        </p:nvPicPr>
        <p:blipFill rotWithShape="1">
          <a:blip r:embed="rId3">
            <a:alphaModFix/>
          </a:blip>
          <a:srcRect b="0" l="0" r="0" t="0"/>
          <a:stretch/>
        </p:blipFill>
        <p:spPr>
          <a:xfrm>
            <a:off x="5353050" y="0"/>
            <a:ext cx="6406950" cy="4400547"/>
          </a:xfrm>
          <a:prstGeom prst="rect">
            <a:avLst/>
          </a:prstGeom>
          <a:solidFill>
            <a:schemeClr val="dk1">
              <a:alpha val="69803"/>
            </a:schemeClr>
          </a:solidFill>
          <a:ln>
            <a:noFill/>
          </a:ln>
        </p:spPr>
      </p:pic>
      <p:sp>
        <p:nvSpPr>
          <p:cNvPr id="372" name="Google Shape;372;p4"/>
          <p:cNvSpPr txBox="1"/>
          <p:nvPr>
            <p:ph type="title"/>
          </p:nvPr>
        </p:nvSpPr>
        <p:spPr>
          <a:xfrm>
            <a:off x="5658103" y="3981451"/>
            <a:ext cx="5749483" cy="1343026"/>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3600"/>
              <a:buFont typeface="Arial Black"/>
              <a:buNone/>
            </a:pPr>
            <a:r>
              <a:rPr lang="en-US"/>
              <a:t>Ruang Lingkup TI</a:t>
            </a:r>
            <a:endParaRPr/>
          </a:p>
        </p:txBody>
      </p:sp>
      <p:cxnSp>
        <p:nvCxnSpPr>
          <p:cNvPr id="373" name="Google Shape;373;p4"/>
          <p:cNvCxnSpPr/>
          <p:nvPr/>
        </p:nvCxnSpPr>
        <p:spPr>
          <a:xfrm>
            <a:off x="5658103" y="5491163"/>
            <a:ext cx="4974545" cy="0"/>
          </a:xfrm>
          <a:prstGeom prst="straightConnector1">
            <a:avLst/>
          </a:prstGeom>
          <a:noFill/>
          <a:ln cap="flat" cmpd="sng" w="9525">
            <a:solidFill>
              <a:schemeClr val="accent1"/>
            </a:solidFill>
            <a:prstDash val="solid"/>
            <a:miter lim="800000"/>
            <a:headEnd len="sm" w="sm" type="none"/>
            <a:tailEnd len="sm" w="sm" type="none"/>
          </a:ln>
        </p:spPr>
      </p:cxnSp>
      <p:sp>
        <p:nvSpPr>
          <p:cNvPr id="374" name="Google Shape;374;p4"/>
          <p:cNvSpPr txBox="1"/>
          <p:nvPr>
            <p:ph idx="3" type="body"/>
          </p:nvPr>
        </p:nvSpPr>
        <p:spPr>
          <a:xfrm>
            <a:off x="5658442" y="5657850"/>
            <a:ext cx="5749334" cy="1119943"/>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US"/>
              <a:t>Secara garis besar dikelompokkan menjadi 2 bagian yaitu : perangkat lunak dan perangkat keras.</a:t>
            </a:r>
            <a:endParaRPr/>
          </a:p>
        </p:txBody>
      </p:sp>
      <p:sp>
        <p:nvSpPr>
          <p:cNvPr id="375" name="Google Shape;375;p4"/>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2"/>
                                        </p:tgtEl>
                                        <p:attrNameLst>
                                          <p:attrName>style.visibility</p:attrName>
                                        </p:attrNameLst>
                                      </p:cBhvr>
                                      <p:to>
                                        <p:strVal val="visible"/>
                                      </p:to>
                                    </p:set>
                                    <p:anim calcmode="lin" valueType="num">
                                      <p:cBhvr additive="base">
                                        <p:cTn dur="500"/>
                                        <p:tgtEl>
                                          <p:spTgt spid="37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4">
                                            <p:txEl>
                                              <p:pRg end="0" st="0"/>
                                            </p:txEl>
                                          </p:spTgt>
                                        </p:tgtEl>
                                        <p:attrNameLst>
                                          <p:attrName>style.visibility</p:attrName>
                                        </p:attrNameLst>
                                      </p:cBhvr>
                                      <p:to>
                                        <p:strVal val="visible"/>
                                      </p:to>
                                    </p:set>
                                    <p:anim calcmode="lin" valueType="num">
                                      <p:cBhvr additive="base">
                                        <p:cTn dur="500"/>
                                        <p:tgtEl>
                                          <p:spTgt spid="37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0">
                                            <p:txEl>
                                              <p:pRg end="0" st="0"/>
                                            </p:txEl>
                                          </p:spTgt>
                                        </p:tgtEl>
                                        <p:attrNameLst>
                                          <p:attrName>style.visibility</p:attrName>
                                        </p:attrNameLst>
                                      </p:cBhvr>
                                      <p:to>
                                        <p:strVal val="visible"/>
                                      </p:to>
                                    </p:set>
                                    <p:anim calcmode="lin" valueType="num">
                                      <p:cBhvr additive="base">
                                        <p:cTn dur="500"/>
                                        <p:tgtEl>
                                          <p:spTgt spid="37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0">
                                            <p:txEl>
                                              <p:pRg end="1" st="1"/>
                                            </p:txEl>
                                          </p:spTgt>
                                        </p:tgtEl>
                                        <p:attrNameLst>
                                          <p:attrName>style.visibility</p:attrName>
                                        </p:attrNameLst>
                                      </p:cBhvr>
                                      <p:to>
                                        <p:strVal val="visible"/>
                                      </p:to>
                                    </p:set>
                                    <p:anim calcmode="lin" valueType="num">
                                      <p:cBhvr additive="base">
                                        <p:cTn dur="500"/>
                                        <p:tgtEl>
                                          <p:spTgt spid="37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0">
                                            <p:txEl>
                                              <p:pRg end="2" st="2"/>
                                            </p:txEl>
                                          </p:spTgt>
                                        </p:tgtEl>
                                        <p:attrNameLst>
                                          <p:attrName>style.visibility</p:attrName>
                                        </p:attrNameLst>
                                      </p:cBhvr>
                                      <p:to>
                                        <p:strVal val="visible"/>
                                      </p:to>
                                    </p:set>
                                    <p:anim calcmode="lin" valueType="num">
                                      <p:cBhvr additive="base">
                                        <p:cTn dur="500"/>
                                        <p:tgtEl>
                                          <p:spTgt spid="37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0">
                                            <p:txEl>
                                              <p:pRg end="3" st="3"/>
                                            </p:txEl>
                                          </p:spTgt>
                                        </p:tgtEl>
                                        <p:attrNameLst>
                                          <p:attrName>style.visibility</p:attrName>
                                        </p:attrNameLst>
                                      </p:cBhvr>
                                      <p:to>
                                        <p:strVal val="visible"/>
                                      </p:to>
                                    </p:set>
                                    <p:anim calcmode="lin" valueType="num">
                                      <p:cBhvr additive="base">
                                        <p:cTn dur="500"/>
                                        <p:tgtEl>
                                          <p:spTgt spid="370">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0">
                                            <p:txEl>
                                              <p:pRg end="4" st="4"/>
                                            </p:txEl>
                                          </p:spTgt>
                                        </p:tgtEl>
                                        <p:attrNameLst>
                                          <p:attrName>style.visibility</p:attrName>
                                        </p:attrNameLst>
                                      </p:cBhvr>
                                      <p:to>
                                        <p:strVal val="visible"/>
                                      </p:to>
                                    </p:set>
                                    <p:anim calcmode="lin" valueType="num">
                                      <p:cBhvr additive="base">
                                        <p:cTn dur="500"/>
                                        <p:tgtEl>
                                          <p:spTgt spid="370">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0">
                                            <p:txEl>
                                              <p:pRg end="5" st="5"/>
                                            </p:txEl>
                                          </p:spTgt>
                                        </p:tgtEl>
                                        <p:attrNameLst>
                                          <p:attrName>style.visibility</p:attrName>
                                        </p:attrNameLst>
                                      </p:cBhvr>
                                      <p:to>
                                        <p:strVal val="visible"/>
                                      </p:to>
                                    </p:set>
                                    <p:anim calcmode="lin" valueType="num">
                                      <p:cBhvr additive="base">
                                        <p:cTn dur="500"/>
                                        <p:tgtEl>
                                          <p:spTgt spid="370">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0">
                                            <p:txEl>
                                              <p:pRg end="6" st="6"/>
                                            </p:txEl>
                                          </p:spTgt>
                                        </p:tgtEl>
                                        <p:attrNameLst>
                                          <p:attrName>style.visibility</p:attrName>
                                        </p:attrNameLst>
                                      </p:cBhvr>
                                      <p:to>
                                        <p:strVal val="visible"/>
                                      </p:to>
                                    </p:set>
                                    <p:anim calcmode="lin" valueType="num">
                                      <p:cBhvr additive="base">
                                        <p:cTn dur="500"/>
                                        <p:tgtEl>
                                          <p:spTgt spid="370">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0">
                                            <p:txEl>
                                              <p:pRg end="7" st="7"/>
                                            </p:txEl>
                                          </p:spTgt>
                                        </p:tgtEl>
                                        <p:attrNameLst>
                                          <p:attrName>style.visibility</p:attrName>
                                        </p:attrNameLst>
                                      </p:cBhvr>
                                      <p:to>
                                        <p:strVal val="visible"/>
                                      </p:to>
                                    </p:set>
                                    <p:anim calcmode="lin" valueType="num">
                                      <p:cBhvr additive="base">
                                        <p:cTn dur="500"/>
                                        <p:tgtEl>
                                          <p:spTgt spid="370">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
          <p:cNvSpPr txBox="1"/>
          <p:nvPr>
            <p:ph idx="1" type="body"/>
          </p:nvPr>
        </p:nvSpPr>
        <p:spPr>
          <a:xfrm>
            <a:off x="431999" y="431032"/>
            <a:ext cx="4416225" cy="6237024"/>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sz="3200">
                <a:solidFill>
                  <a:srgbClr val="3F3F3F"/>
                </a:solidFill>
              </a:rPr>
              <a:t>Komputer</a:t>
            </a:r>
            <a:endParaRPr sz="3200">
              <a:solidFill>
                <a:srgbClr val="3F3F3F"/>
              </a:solidFill>
            </a:endParaRPr>
          </a:p>
          <a:p>
            <a:pPr indent="-266700" lvl="0" marL="266700" rtl="0" algn="just">
              <a:lnSpc>
                <a:spcPct val="100000"/>
              </a:lnSpc>
              <a:spcBef>
                <a:spcPts val="1500"/>
              </a:spcBef>
              <a:spcAft>
                <a:spcPts val="0"/>
              </a:spcAft>
              <a:buSzPts val="1800"/>
              <a:buChar char="○"/>
            </a:pPr>
            <a:r>
              <a:rPr b="1" i="1" lang="en-US"/>
              <a:t>to compute </a:t>
            </a:r>
            <a:r>
              <a:rPr b="1" lang="en-US"/>
              <a:t>: </a:t>
            </a:r>
            <a:r>
              <a:rPr lang="en-US"/>
              <a:t>(Latin </a:t>
            </a:r>
            <a:r>
              <a:rPr i="1" lang="en-US"/>
              <a:t>computare</a:t>
            </a:r>
            <a:r>
              <a:rPr lang="en-US"/>
              <a:t>; dari kata COM-, </a:t>
            </a:r>
            <a:r>
              <a:rPr i="1" lang="en-US"/>
              <a:t>putare</a:t>
            </a:r>
            <a:r>
              <a:rPr lang="en-US"/>
              <a:t>´reckon´) = </a:t>
            </a:r>
            <a:r>
              <a:rPr i="1" lang="en-US"/>
              <a:t>Menghitung</a:t>
            </a:r>
            <a:endParaRPr i="1"/>
          </a:p>
          <a:p>
            <a:pPr indent="-266700" lvl="0" marL="266700" rtl="0" algn="just">
              <a:lnSpc>
                <a:spcPct val="100000"/>
              </a:lnSpc>
              <a:spcBef>
                <a:spcPts val="1500"/>
              </a:spcBef>
              <a:spcAft>
                <a:spcPts val="0"/>
              </a:spcAft>
              <a:buSzPts val="1800"/>
              <a:buChar char="○"/>
            </a:pPr>
            <a:r>
              <a:rPr i="1" lang="en-US"/>
              <a:t>Komputer secara ejaan dapat diartikan sebagai alat hitung.</a:t>
            </a:r>
            <a:endParaRPr/>
          </a:p>
          <a:p>
            <a:pPr indent="-266700" lvl="0" marL="266700" rtl="0" algn="just">
              <a:lnSpc>
                <a:spcPct val="100000"/>
              </a:lnSpc>
              <a:spcBef>
                <a:spcPts val="1500"/>
              </a:spcBef>
              <a:spcAft>
                <a:spcPts val="0"/>
              </a:spcAft>
              <a:buSzPts val="1800"/>
              <a:buChar char="○"/>
            </a:pPr>
            <a:r>
              <a:rPr lang="en-US"/>
              <a:t>Dalam Bahasa Italia </a:t>
            </a:r>
            <a:r>
              <a:rPr i="1" lang="en-US"/>
              <a:t>“calculatore”, </a:t>
            </a:r>
            <a:r>
              <a:rPr lang="en-US"/>
              <a:t>kalkulator, menekankan pada komputasional.</a:t>
            </a:r>
            <a:endParaRPr/>
          </a:p>
          <a:p>
            <a:pPr indent="-266700" lvl="0" marL="266700" rtl="0" algn="just">
              <a:lnSpc>
                <a:spcPct val="100000"/>
              </a:lnSpc>
              <a:spcBef>
                <a:spcPts val="1500"/>
              </a:spcBef>
              <a:spcAft>
                <a:spcPts val="0"/>
              </a:spcAft>
              <a:buSzPts val="1800"/>
              <a:buChar char="○"/>
            </a:pPr>
            <a:r>
              <a:rPr lang="en-US"/>
              <a:t>Dalam Bahasa Swedia komputer disebut </a:t>
            </a:r>
            <a:r>
              <a:rPr i="1" lang="en-US"/>
              <a:t>“dator”</a:t>
            </a:r>
            <a:r>
              <a:rPr lang="en-US"/>
              <a:t> dari </a:t>
            </a:r>
            <a:r>
              <a:rPr i="1" lang="en-US"/>
              <a:t>“data</a:t>
            </a:r>
            <a:r>
              <a:rPr lang="en-US"/>
              <a:t>” lalu diberi nama </a:t>
            </a:r>
            <a:r>
              <a:rPr i="1" lang="en-US"/>
              <a:t>“matematikmaskin</a:t>
            </a:r>
            <a:r>
              <a:rPr lang="en-US"/>
              <a:t>” (mesin matematika).</a:t>
            </a:r>
            <a:endParaRPr/>
          </a:p>
          <a:p>
            <a:pPr indent="-266700" lvl="0" marL="266700" rtl="0" algn="just">
              <a:lnSpc>
                <a:spcPct val="100000"/>
              </a:lnSpc>
              <a:spcBef>
                <a:spcPts val="1500"/>
              </a:spcBef>
              <a:spcAft>
                <a:spcPts val="0"/>
              </a:spcAft>
              <a:buSzPts val="1800"/>
              <a:buChar char="○"/>
            </a:pPr>
            <a:r>
              <a:rPr i="1" lang="en-US"/>
              <a:t>Computer Science</a:t>
            </a:r>
            <a:r>
              <a:rPr lang="en-US"/>
              <a:t> = Ilmu Komputer = </a:t>
            </a:r>
            <a:r>
              <a:rPr i="1" lang="en-US"/>
              <a:t>Science of how to Calculate</a:t>
            </a:r>
            <a:r>
              <a:rPr b="1" lang="en-US"/>
              <a:t>.</a:t>
            </a:r>
            <a:endParaRPr b="1" i="1"/>
          </a:p>
          <a:p>
            <a:pPr indent="-266700" lvl="0" marL="266700" rtl="0" algn="just">
              <a:lnSpc>
                <a:spcPct val="100000"/>
              </a:lnSpc>
              <a:spcBef>
                <a:spcPts val="1500"/>
              </a:spcBef>
              <a:spcAft>
                <a:spcPts val="0"/>
              </a:spcAft>
              <a:buSzPts val="1800"/>
              <a:buChar char="○"/>
            </a:pPr>
            <a:r>
              <a:rPr b="1" i="1" lang="en-US"/>
              <a:t>Atau</a:t>
            </a:r>
            <a:r>
              <a:rPr i="1" lang="en-US"/>
              <a:t> Science of Processing information by Computers</a:t>
            </a:r>
            <a:r>
              <a:rPr lang="en-US"/>
              <a:t> = </a:t>
            </a:r>
            <a:r>
              <a:rPr i="1" lang="en-US"/>
              <a:t>Informatics </a:t>
            </a:r>
            <a:r>
              <a:rPr lang="en-US"/>
              <a:t>/ informatika.</a:t>
            </a:r>
            <a:endParaRPr/>
          </a:p>
        </p:txBody>
      </p:sp>
      <p:sp>
        <p:nvSpPr>
          <p:cNvPr id="382" name="Google Shape;382;p5"/>
          <p:cNvSpPr txBox="1"/>
          <p:nvPr>
            <p:ph type="title"/>
          </p:nvPr>
        </p:nvSpPr>
        <p:spPr>
          <a:xfrm>
            <a:off x="5658103" y="3981451"/>
            <a:ext cx="5749483" cy="1343026"/>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3600"/>
              <a:buFont typeface="Arial Black"/>
              <a:buNone/>
            </a:pPr>
            <a:r>
              <a:rPr lang="en-US"/>
              <a:t>Pengertian Komputer</a:t>
            </a:r>
            <a:endParaRPr/>
          </a:p>
        </p:txBody>
      </p:sp>
      <p:cxnSp>
        <p:nvCxnSpPr>
          <p:cNvPr id="383" name="Google Shape;383;p5"/>
          <p:cNvCxnSpPr/>
          <p:nvPr/>
        </p:nvCxnSpPr>
        <p:spPr>
          <a:xfrm>
            <a:off x="5657669" y="5491163"/>
            <a:ext cx="5750421" cy="0"/>
          </a:xfrm>
          <a:prstGeom prst="straightConnector1">
            <a:avLst/>
          </a:prstGeom>
          <a:noFill/>
          <a:ln cap="flat" cmpd="sng" w="9525">
            <a:solidFill>
              <a:schemeClr val="accent1"/>
            </a:solidFill>
            <a:prstDash val="solid"/>
            <a:miter lim="800000"/>
            <a:headEnd len="sm" w="sm" type="none"/>
            <a:tailEnd len="sm" w="sm" type="none"/>
          </a:ln>
        </p:spPr>
      </p:cxnSp>
      <p:sp>
        <p:nvSpPr>
          <p:cNvPr id="384" name="Google Shape;384;p5"/>
          <p:cNvSpPr txBox="1"/>
          <p:nvPr>
            <p:ph idx="3" type="body"/>
          </p:nvPr>
        </p:nvSpPr>
        <p:spPr>
          <a:xfrm>
            <a:off x="5658442" y="5657850"/>
            <a:ext cx="4692058" cy="1119943"/>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US"/>
              <a:t>Komputer berasal dari Bahasa Latin </a:t>
            </a:r>
            <a:r>
              <a:rPr i="1" lang="en-US"/>
              <a:t>computare</a:t>
            </a:r>
            <a:r>
              <a:rPr lang="en-US"/>
              <a:t> yang megandung arti menghitung.</a:t>
            </a:r>
            <a:endParaRPr/>
          </a:p>
        </p:txBody>
      </p:sp>
      <p:sp>
        <p:nvSpPr>
          <p:cNvPr id="385" name="Google Shape;385;p5"/>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386" name="Google Shape;386;p5"/>
          <p:cNvPicPr preferRelativeResize="0"/>
          <p:nvPr/>
        </p:nvPicPr>
        <p:blipFill rotWithShape="1">
          <a:blip r:embed="rId3">
            <a:alphaModFix/>
          </a:blip>
          <a:srcRect b="0" l="0" r="0" t="0"/>
          <a:stretch/>
        </p:blipFill>
        <p:spPr>
          <a:xfrm>
            <a:off x="5340927" y="0"/>
            <a:ext cx="6431073" cy="38992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500"/>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2"/>
                                        </p:tgtEl>
                                        <p:attrNameLst>
                                          <p:attrName>style.visibility</p:attrName>
                                        </p:attrNameLst>
                                      </p:cBhvr>
                                      <p:to>
                                        <p:strVal val="visible"/>
                                      </p:to>
                                    </p:set>
                                    <p:anim calcmode="lin" valueType="num">
                                      <p:cBhvr additive="base">
                                        <p:cTn dur="500"/>
                                        <p:tgtEl>
                                          <p:spTgt spid="38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4">
                                            <p:txEl>
                                              <p:pRg end="0" st="0"/>
                                            </p:txEl>
                                          </p:spTgt>
                                        </p:tgtEl>
                                        <p:attrNameLst>
                                          <p:attrName>style.visibility</p:attrName>
                                        </p:attrNameLst>
                                      </p:cBhvr>
                                      <p:to>
                                        <p:strVal val="visible"/>
                                      </p:to>
                                    </p:set>
                                    <p:anim calcmode="lin" valueType="num">
                                      <p:cBhvr additive="base">
                                        <p:cTn dur="500"/>
                                        <p:tgtEl>
                                          <p:spTgt spid="38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1">
                                            <p:txEl>
                                              <p:pRg end="0" st="0"/>
                                            </p:txEl>
                                          </p:spTgt>
                                        </p:tgtEl>
                                        <p:attrNameLst>
                                          <p:attrName>style.visibility</p:attrName>
                                        </p:attrNameLst>
                                      </p:cBhvr>
                                      <p:to>
                                        <p:strVal val="visible"/>
                                      </p:to>
                                    </p:set>
                                    <p:anim calcmode="lin" valueType="num">
                                      <p:cBhvr additive="base">
                                        <p:cTn dur="500"/>
                                        <p:tgtEl>
                                          <p:spTgt spid="38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1">
                                            <p:txEl>
                                              <p:pRg end="1" st="1"/>
                                            </p:txEl>
                                          </p:spTgt>
                                        </p:tgtEl>
                                        <p:attrNameLst>
                                          <p:attrName>style.visibility</p:attrName>
                                        </p:attrNameLst>
                                      </p:cBhvr>
                                      <p:to>
                                        <p:strVal val="visible"/>
                                      </p:to>
                                    </p:set>
                                    <p:anim calcmode="lin" valueType="num">
                                      <p:cBhvr additive="base">
                                        <p:cTn dur="500"/>
                                        <p:tgtEl>
                                          <p:spTgt spid="381">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1">
                                            <p:txEl>
                                              <p:pRg end="2" st="2"/>
                                            </p:txEl>
                                          </p:spTgt>
                                        </p:tgtEl>
                                        <p:attrNameLst>
                                          <p:attrName>style.visibility</p:attrName>
                                        </p:attrNameLst>
                                      </p:cBhvr>
                                      <p:to>
                                        <p:strVal val="visible"/>
                                      </p:to>
                                    </p:set>
                                    <p:anim calcmode="lin" valueType="num">
                                      <p:cBhvr additive="base">
                                        <p:cTn dur="500"/>
                                        <p:tgtEl>
                                          <p:spTgt spid="381">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1">
                                            <p:txEl>
                                              <p:pRg end="3" st="3"/>
                                            </p:txEl>
                                          </p:spTgt>
                                        </p:tgtEl>
                                        <p:attrNameLst>
                                          <p:attrName>style.visibility</p:attrName>
                                        </p:attrNameLst>
                                      </p:cBhvr>
                                      <p:to>
                                        <p:strVal val="visible"/>
                                      </p:to>
                                    </p:set>
                                    <p:anim calcmode="lin" valueType="num">
                                      <p:cBhvr additive="base">
                                        <p:cTn dur="500"/>
                                        <p:tgtEl>
                                          <p:spTgt spid="381">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1">
                                            <p:txEl>
                                              <p:pRg end="4" st="4"/>
                                            </p:txEl>
                                          </p:spTgt>
                                        </p:tgtEl>
                                        <p:attrNameLst>
                                          <p:attrName>style.visibility</p:attrName>
                                        </p:attrNameLst>
                                      </p:cBhvr>
                                      <p:to>
                                        <p:strVal val="visible"/>
                                      </p:to>
                                    </p:set>
                                    <p:anim calcmode="lin" valueType="num">
                                      <p:cBhvr additive="base">
                                        <p:cTn dur="500"/>
                                        <p:tgtEl>
                                          <p:spTgt spid="381">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1">
                                            <p:txEl>
                                              <p:pRg end="5" st="5"/>
                                            </p:txEl>
                                          </p:spTgt>
                                        </p:tgtEl>
                                        <p:attrNameLst>
                                          <p:attrName>style.visibility</p:attrName>
                                        </p:attrNameLst>
                                      </p:cBhvr>
                                      <p:to>
                                        <p:strVal val="visible"/>
                                      </p:to>
                                    </p:set>
                                    <p:anim calcmode="lin" valueType="num">
                                      <p:cBhvr additive="base">
                                        <p:cTn dur="500"/>
                                        <p:tgtEl>
                                          <p:spTgt spid="381">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1">
                                            <p:txEl>
                                              <p:pRg end="6" st="6"/>
                                            </p:txEl>
                                          </p:spTgt>
                                        </p:tgtEl>
                                        <p:attrNameLst>
                                          <p:attrName>style.visibility</p:attrName>
                                        </p:attrNameLst>
                                      </p:cBhvr>
                                      <p:to>
                                        <p:strVal val="visible"/>
                                      </p:to>
                                    </p:set>
                                    <p:anim calcmode="lin" valueType="num">
                                      <p:cBhvr additive="base">
                                        <p:cTn dur="500"/>
                                        <p:tgtEl>
                                          <p:spTgt spid="381">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
          <p:cNvSpPr txBox="1"/>
          <p:nvPr>
            <p:ph type="title"/>
          </p:nvPr>
        </p:nvSpPr>
        <p:spPr>
          <a:xfrm>
            <a:off x="680727" y="4273730"/>
            <a:ext cx="4974545" cy="1343025"/>
          </a:xfrm>
          <a:prstGeom prst="rect">
            <a:avLst/>
          </a:prstGeom>
          <a:noFill/>
          <a:ln>
            <a:noFill/>
          </a:ln>
        </p:spPr>
        <p:txBody>
          <a:bodyPr anchorCtr="0" anchor="b" bIns="0" lIns="0" spcFirstLastPara="1" rIns="0" wrap="square" tIns="0">
            <a:noAutofit/>
          </a:bodyPr>
          <a:lstStyle/>
          <a:p>
            <a:pPr indent="0" lvl="0" marL="0" rtl="0" algn="just">
              <a:lnSpc>
                <a:spcPct val="90000"/>
              </a:lnSpc>
              <a:spcBef>
                <a:spcPts val="0"/>
              </a:spcBef>
              <a:spcAft>
                <a:spcPts val="0"/>
              </a:spcAft>
              <a:buClr>
                <a:schemeClr val="lt1"/>
              </a:buClr>
              <a:buSzPts val="2400"/>
              <a:buFont typeface="Arial Black"/>
              <a:buNone/>
            </a:pPr>
            <a:r>
              <a:rPr i="1" lang="en-US" sz="2400"/>
              <a:t>Computer Science</a:t>
            </a:r>
            <a:r>
              <a:rPr lang="en-US" sz="2400"/>
              <a:t> = Ilmu Komputer = </a:t>
            </a:r>
            <a:r>
              <a:rPr i="1" lang="en-US" sz="2400"/>
              <a:t>Science of how to Calculate</a:t>
            </a:r>
            <a:r>
              <a:rPr b="1" lang="en-US" sz="2400"/>
              <a:t>.</a:t>
            </a:r>
            <a:endParaRPr b="1" i="1" sz="2400"/>
          </a:p>
        </p:txBody>
      </p:sp>
      <p:cxnSp>
        <p:nvCxnSpPr>
          <p:cNvPr id="393" name="Google Shape;393;p6"/>
          <p:cNvCxnSpPr/>
          <p:nvPr/>
        </p:nvCxnSpPr>
        <p:spPr>
          <a:xfrm>
            <a:off x="680728" y="4945243"/>
            <a:ext cx="4974545" cy="0"/>
          </a:xfrm>
          <a:prstGeom prst="straightConnector1">
            <a:avLst/>
          </a:prstGeom>
          <a:noFill/>
          <a:ln cap="flat" cmpd="sng" w="9525">
            <a:solidFill>
              <a:schemeClr val="accent1"/>
            </a:solidFill>
            <a:prstDash val="solid"/>
            <a:miter lim="800000"/>
            <a:headEnd len="sm" w="sm" type="none"/>
            <a:tailEnd len="sm" w="sm" type="none"/>
          </a:ln>
        </p:spPr>
      </p:cxnSp>
      <p:sp>
        <p:nvSpPr>
          <p:cNvPr id="394" name="Google Shape;394;p6"/>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395" name="Google Shape;395;p6"/>
          <p:cNvSpPr txBox="1"/>
          <p:nvPr/>
        </p:nvSpPr>
        <p:spPr>
          <a:xfrm>
            <a:off x="6860095" y="1825289"/>
            <a:ext cx="4416225" cy="4399363"/>
          </a:xfrm>
          <a:prstGeom prst="rect">
            <a:avLst/>
          </a:prstGeom>
          <a:noFill/>
          <a:ln>
            <a:noFill/>
          </a:ln>
        </p:spPr>
        <p:txBody>
          <a:bodyPr anchorCtr="0" anchor="b" bIns="0" lIns="0" spcFirstLastPara="1" rIns="0" wrap="square" tIns="0">
            <a:noAutofit/>
          </a:bodyPr>
          <a:lstStyle/>
          <a:p>
            <a:pPr indent="0" lvl="0" marL="0" marR="0" rtl="0" algn="just">
              <a:lnSpc>
                <a:spcPct val="100000"/>
              </a:lnSpc>
              <a:spcBef>
                <a:spcPts val="0"/>
              </a:spcBef>
              <a:spcAft>
                <a:spcPts val="0"/>
              </a:spcAft>
              <a:buClr>
                <a:schemeClr val="accent1"/>
              </a:buClr>
              <a:buSzPts val="1800"/>
              <a:buFont typeface="Arial"/>
              <a:buNone/>
            </a:pPr>
            <a:r>
              <a:rPr b="1" i="0" lang="en-US" sz="1800" u="none" cap="none" strike="noStrike">
                <a:solidFill>
                  <a:schemeClr val="dk1"/>
                </a:solidFill>
                <a:latin typeface="Tahoma"/>
                <a:ea typeface="Tahoma"/>
                <a:cs typeface="Tahoma"/>
                <a:sym typeface="Tahoma"/>
              </a:rPr>
              <a:t>Wrong Perception :</a:t>
            </a:r>
            <a:endParaRPr/>
          </a:p>
          <a:p>
            <a:pPr indent="0" lvl="0" marL="0" marR="0" rtl="0" algn="just">
              <a:lnSpc>
                <a:spcPct val="100000"/>
              </a:lnSpc>
              <a:spcBef>
                <a:spcPts val="1500"/>
              </a:spcBef>
              <a:spcAft>
                <a:spcPts val="0"/>
              </a:spcAft>
              <a:buClr>
                <a:schemeClr val="accent1"/>
              </a:buClr>
              <a:buSzPts val="1800"/>
              <a:buFont typeface="Arial"/>
              <a:buNone/>
            </a:pPr>
            <a:r>
              <a:rPr b="0" i="0" lang="en-US" sz="1800" u="none" cap="none" strike="noStrike">
                <a:solidFill>
                  <a:schemeClr val="dk1"/>
                </a:solidFill>
                <a:latin typeface="Tahoma"/>
                <a:ea typeface="Tahoma"/>
                <a:cs typeface="Tahoma"/>
                <a:sym typeface="Tahoma"/>
              </a:rPr>
              <a:t>Ilmu Komputer adalah ilmu yang mempelajari tentang komputer.</a:t>
            </a:r>
            <a:endParaRPr/>
          </a:p>
          <a:p>
            <a:pPr indent="0" lvl="0" marL="0" marR="0" rtl="0" algn="just">
              <a:lnSpc>
                <a:spcPct val="100000"/>
              </a:lnSpc>
              <a:spcBef>
                <a:spcPts val="1500"/>
              </a:spcBef>
              <a:spcAft>
                <a:spcPts val="0"/>
              </a:spcAft>
              <a:buClr>
                <a:schemeClr val="accent1"/>
              </a:buClr>
              <a:buSzPts val="1800"/>
              <a:buFont typeface="Arial"/>
              <a:buNone/>
            </a:pPr>
            <a:r>
              <a:rPr b="0" i="0" lang="en-US" sz="1800" u="none" cap="none" strike="noStrike">
                <a:solidFill>
                  <a:schemeClr val="dk1"/>
                </a:solidFill>
                <a:latin typeface="Tahoma"/>
                <a:ea typeface="Tahoma"/>
                <a:cs typeface="Tahoma"/>
                <a:sym typeface="Tahoma"/>
              </a:rPr>
              <a:t>Ilmu komputer bukanlah ilmu yang hanya mempelajari tentang komputer.</a:t>
            </a:r>
            <a:endParaRPr/>
          </a:p>
          <a:p>
            <a:pPr indent="0" lvl="0" marL="0" marR="0" rtl="0" algn="just">
              <a:lnSpc>
                <a:spcPct val="100000"/>
              </a:lnSpc>
              <a:spcBef>
                <a:spcPts val="1500"/>
              </a:spcBef>
              <a:spcAft>
                <a:spcPts val="0"/>
              </a:spcAft>
              <a:buClr>
                <a:schemeClr val="accent1"/>
              </a:buClr>
              <a:buSzPts val="1800"/>
              <a:buFont typeface="Arial"/>
              <a:buNone/>
            </a:pPr>
            <a:r>
              <a:rPr b="0" i="0" lang="en-US" sz="1800" u="none" cap="none" strike="noStrike">
                <a:solidFill>
                  <a:schemeClr val="dk1"/>
                </a:solidFill>
                <a:latin typeface="Tahoma"/>
                <a:ea typeface="Tahoma"/>
                <a:cs typeface="Tahoma"/>
                <a:sym typeface="Tahoma"/>
              </a:rPr>
              <a:t>Seperti juga Ilmu Astronomi yang bukan ilmu mempelajari tentang teleskop.</a:t>
            </a:r>
            <a:endParaRPr/>
          </a:p>
          <a:p>
            <a:pPr indent="0" lvl="0" marL="0" marR="0" rtl="0" algn="just">
              <a:lnSpc>
                <a:spcPct val="100000"/>
              </a:lnSpc>
              <a:spcBef>
                <a:spcPts val="1500"/>
              </a:spcBef>
              <a:spcAft>
                <a:spcPts val="0"/>
              </a:spcAft>
              <a:buClr>
                <a:schemeClr val="accent1"/>
              </a:buClr>
              <a:buSzPts val="1800"/>
              <a:buFont typeface="Arial"/>
              <a:buNone/>
            </a:pPr>
            <a:r>
              <a:rPr b="0" i="0" lang="en-US" sz="1800" u="none" cap="none" strike="noStrike">
                <a:solidFill>
                  <a:schemeClr val="dk1"/>
                </a:solidFill>
                <a:latin typeface="Tahoma"/>
                <a:ea typeface="Tahoma"/>
                <a:cs typeface="Tahoma"/>
                <a:sym typeface="Tahoma"/>
              </a:rPr>
              <a:t>Seperti juga Ilmu Biologi adalah juga bukan ilmu yang hanya mempelajari tentang mikroskop.</a:t>
            </a:r>
            <a:endParaRPr/>
          </a:p>
          <a:p>
            <a:pPr indent="0" lvl="0" marL="0" marR="0" rtl="0" algn="just">
              <a:lnSpc>
                <a:spcPct val="100000"/>
              </a:lnSpc>
              <a:spcBef>
                <a:spcPts val="1500"/>
              </a:spcBef>
              <a:spcAft>
                <a:spcPts val="0"/>
              </a:spcAft>
              <a:buClr>
                <a:schemeClr val="accent1"/>
              </a:buClr>
              <a:buSzPts val="1800"/>
              <a:buFont typeface="Arial"/>
              <a:buNone/>
            </a:pPr>
            <a:r>
              <a:rPr b="0" i="0" lang="en-US" sz="1800" u="none" cap="none" strike="noStrike">
                <a:solidFill>
                  <a:schemeClr val="dk1"/>
                </a:solidFill>
                <a:latin typeface="Tahoma"/>
                <a:ea typeface="Tahoma"/>
                <a:cs typeface="Tahoma"/>
                <a:sym typeface="Tahoma"/>
              </a:rPr>
              <a:t>Komputer, teleskop, mikroskop adalah alat dari ilmu, bukan ilmu itu sendiri.</a:t>
            </a:r>
            <a:endParaRPr/>
          </a:p>
        </p:txBody>
      </p:sp>
      <p:sp>
        <p:nvSpPr>
          <p:cNvPr id="396" name="Google Shape;396;p6"/>
          <p:cNvSpPr/>
          <p:nvPr/>
        </p:nvSpPr>
        <p:spPr>
          <a:xfrm>
            <a:off x="6702849" y="528429"/>
            <a:ext cx="4970015"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rgbClr val="3F3F3F"/>
                </a:solidFill>
                <a:latin typeface="Arial Black"/>
                <a:ea typeface="Arial Black"/>
                <a:cs typeface="Arial Black"/>
                <a:sym typeface="Arial Black"/>
              </a:rPr>
              <a:t>Persepsi yang salah</a:t>
            </a:r>
            <a:endParaRPr/>
          </a:p>
          <a:p>
            <a:pPr indent="0" lvl="0" marL="0" marR="0" rtl="0" algn="l">
              <a:spcBef>
                <a:spcPts val="0"/>
              </a:spcBef>
              <a:spcAft>
                <a:spcPts val="0"/>
              </a:spcAft>
              <a:buNone/>
            </a:pPr>
            <a:r>
              <a:rPr lang="en-US" sz="3200">
                <a:solidFill>
                  <a:srgbClr val="3F3F3F"/>
                </a:solidFill>
                <a:latin typeface="Arial Black"/>
                <a:ea typeface="Arial Black"/>
                <a:cs typeface="Arial Black"/>
                <a:sym typeface="Arial Black"/>
              </a:rPr>
              <a:t>tentang Ilmu Komputer</a:t>
            </a:r>
            <a:endParaRPr sz="3200">
              <a:solidFill>
                <a:srgbClr val="3F3F3F"/>
              </a:solidFill>
              <a:latin typeface="Arial Black"/>
              <a:ea typeface="Arial Black"/>
              <a:cs typeface="Arial Black"/>
              <a:sym typeface="Arial Black"/>
            </a:endParaRPr>
          </a:p>
        </p:txBody>
      </p:sp>
      <p:pic>
        <p:nvPicPr>
          <p:cNvPr id="397" name="Google Shape;397;p6"/>
          <p:cNvPicPr preferRelativeResize="0"/>
          <p:nvPr>
            <p:ph idx="2" type="pic"/>
          </p:nvPr>
        </p:nvPicPr>
        <p:blipFill rotWithShape="1">
          <a:blip r:embed="rId3">
            <a:alphaModFix/>
          </a:blip>
          <a:srcRect b="0" l="872" r="873" t="0"/>
          <a:stretch/>
        </p:blipFill>
        <p:spPr>
          <a:xfrm>
            <a:off x="432000" y="0"/>
            <a:ext cx="5472000" cy="3714747"/>
          </a:xfrm>
          <a:prstGeom prst="rect">
            <a:avLst/>
          </a:prstGeom>
          <a:solidFill>
            <a:schemeClr val="dk1">
              <a:alpha val="69803"/>
            </a:schemeClr>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2"/>
                                        </p:tgtEl>
                                        <p:attrNameLst>
                                          <p:attrName>style.visibility</p:attrName>
                                        </p:attrNameLst>
                                      </p:cBhvr>
                                      <p:to>
                                        <p:strVal val="visible"/>
                                      </p:to>
                                    </p:set>
                                    <p:anim calcmode="lin" valueType="num">
                                      <p:cBhvr additive="base">
                                        <p:cTn dur="500"/>
                                        <p:tgtEl>
                                          <p:spTgt spid="39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5">
                                            <p:txEl>
                                              <p:pRg end="0" st="0"/>
                                            </p:txEl>
                                          </p:spTgt>
                                        </p:tgtEl>
                                        <p:attrNameLst>
                                          <p:attrName>style.visibility</p:attrName>
                                        </p:attrNameLst>
                                      </p:cBhvr>
                                      <p:to>
                                        <p:strVal val="visible"/>
                                      </p:to>
                                    </p:set>
                                    <p:anim calcmode="lin" valueType="num">
                                      <p:cBhvr additive="base">
                                        <p:cTn dur="500"/>
                                        <p:tgtEl>
                                          <p:spTgt spid="39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5">
                                            <p:txEl>
                                              <p:pRg end="1" st="1"/>
                                            </p:txEl>
                                          </p:spTgt>
                                        </p:tgtEl>
                                        <p:attrNameLst>
                                          <p:attrName>style.visibility</p:attrName>
                                        </p:attrNameLst>
                                      </p:cBhvr>
                                      <p:to>
                                        <p:strVal val="visible"/>
                                      </p:to>
                                    </p:set>
                                    <p:anim calcmode="lin" valueType="num">
                                      <p:cBhvr additive="base">
                                        <p:cTn dur="500"/>
                                        <p:tgtEl>
                                          <p:spTgt spid="39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5">
                                            <p:txEl>
                                              <p:pRg end="2" st="2"/>
                                            </p:txEl>
                                          </p:spTgt>
                                        </p:tgtEl>
                                        <p:attrNameLst>
                                          <p:attrName>style.visibility</p:attrName>
                                        </p:attrNameLst>
                                      </p:cBhvr>
                                      <p:to>
                                        <p:strVal val="visible"/>
                                      </p:to>
                                    </p:set>
                                    <p:anim calcmode="lin" valueType="num">
                                      <p:cBhvr additive="base">
                                        <p:cTn dur="500"/>
                                        <p:tgtEl>
                                          <p:spTgt spid="39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5">
                                            <p:txEl>
                                              <p:pRg end="3" st="3"/>
                                            </p:txEl>
                                          </p:spTgt>
                                        </p:tgtEl>
                                        <p:attrNameLst>
                                          <p:attrName>style.visibility</p:attrName>
                                        </p:attrNameLst>
                                      </p:cBhvr>
                                      <p:to>
                                        <p:strVal val="visible"/>
                                      </p:to>
                                    </p:set>
                                    <p:anim calcmode="lin" valueType="num">
                                      <p:cBhvr additive="base">
                                        <p:cTn dur="500"/>
                                        <p:tgtEl>
                                          <p:spTgt spid="395">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5">
                                            <p:txEl>
                                              <p:pRg end="4" st="4"/>
                                            </p:txEl>
                                          </p:spTgt>
                                        </p:tgtEl>
                                        <p:attrNameLst>
                                          <p:attrName>style.visibility</p:attrName>
                                        </p:attrNameLst>
                                      </p:cBhvr>
                                      <p:to>
                                        <p:strVal val="visible"/>
                                      </p:to>
                                    </p:set>
                                    <p:anim calcmode="lin" valueType="num">
                                      <p:cBhvr additive="base">
                                        <p:cTn dur="500"/>
                                        <p:tgtEl>
                                          <p:spTgt spid="395">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5">
                                            <p:txEl>
                                              <p:pRg end="5" st="5"/>
                                            </p:txEl>
                                          </p:spTgt>
                                        </p:tgtEl>
                                        <p:attrNameLst>
                                          <p:attrName>style.visibility</p:attrName>
                                        </p:attrNameLst>
                                      </p:cBhvr>
                                      <p:to>
                                        <p:strVal val="visible"/>
                                      </p:to>
                                    </p:set>
                                    <p:anim calcmode="lin" valueType="num">
                                      <p:cBhvr additive="base">
                                        <p:cTn dur="500"/>
                                        <p:tgtEl>
                                          <p:spTgt spid="395">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7"/>
          <p:cNvSpPr txBox="1"/>
          <p:nvPr>
            <p:ph type="title"/>
          </p:nvPr>
        </p:nvSpPr>
        <p:spPr>
          <a:xfrm>
            <a:off x="431313" y="793346"/>
            <a:ext cx="11340000" cy="4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3200"/>
              <a:buFont typeface="Arial Black"/>
              <a:buNone/>
            </a:pPr>
            <a:r>
              <a:rPr lang="en-US"/>
              <a:t>Definisi Komputer :</a:t>
            </a:r>
            <a:endParaRPr/>
          </a:p>
        </p:txBody>
      </p:sp>
      <p:sp>
        <p:nvSpPr>
          <p:cNvPr id="404" name="Google Shape;404;p7"/>
          <p:cNvSpPr txBox="1"/>
          <p:nvPr/>
        </p:nvSpPr>
        <p:spPr>
          <a:xfrm>
            <a:off x="1974854" y="2485913"/>
            <a:ext cx="2124000" cy="701537"/>
          </a:xfrm>
          <a:prstGeom prst="rect">
            <a:avLst/>
          </a:prstGeom>
          <a:noFill/>
          <a:ln>
            <a:noFill/>
          </a:ln>
        </p:spPr>
        <p:txBody>
          <a:bodyPr anchorCtr="0" anchor="t" bIns="45700" lIns="91425" spcFirstLastPara="1" rIns="91425" wrap="square" tIns="45700">
            <a:noAutofit/>
          </a:bodyPr>
          <a:lstStyle/>
          <a:p>
            <a:pPr indent="-266700" lvl="0" marL="266700" marR="0" rtl="0" algn="l">
              <a:lnSpc>
                <a:spcPct val="100000"/>
              </a:lnSpc>
              <a:spcBef>
                <a:spcPts val="0"/>
              </a:spcBef>
              <a:spcAft>
                <a:spcPts val="0"/>
              </a:spcAft>
              <a:buClr>
                <a:schemeClr val="accent1"/>
              </a:buClr>
              <a:buSzPts val="2400"/>
              <a:buFont typeface="Arial"/>
              <a:buChar char="○"/>
            </a:pPr>
            <a:r>
              <a:rPr lang="en-US" sz="2400">
                <a:solidFill>
                  <a:schemeClr val="dk2"/>
                </a:solidFill>
                <a:latin typeface="Tahoma"/>
                <a:ea typeface="Tahoma"/>
                <a:cs typeface="Tahoma"/>
                <a:sym typeface="Tahoma"/>
              </a:rPr>
              <a:t>Robert H. Blissmer</a:t>
            </a:r>
            <a:endParaRPr sz="2400">
              <a:solidFill>
                <a:schemeClr val="dk2"/>
              </a:solidFill>
              <a:latin typeface="Tahoma"/>
              <a:ea typeface="Tahoma"/>
              <a:cs typeface="Tahoma"/>
              <a:sym typeface="Tahoma"/>
            </a:endParaRPr>
          </a:p>
        </p:txBody>
      </p:sp>
      <p:cxnSp>
        <p:nvCxnSpPr>
          <p:cNvPr id="405" name="Google Shape;405;p7" title="Divider Line"/>
          <p:cNvCxnSpPr/>
          <p:nvPr/>
        </p:nvCxnSpPr>
        <p:spPr>
          <a:xfrm>
            <a:off x="1974854" y="3332591"/>
            <a:ext cx="1548000" cy="0"/>
          </a:xfrm>
          <a:prstGeom prst="straightConnector1">
            <a:avLst/>
          </a:prstGeom>
          <a:noFill/>
          <a:ln cap="flat" cmpd="sng" w="28575">
            <a:solidFill>
              <a:schemeClr val="accent1"/>
            </a:solidFill>
            <a:prstDash val="solid"/>
            <a:miter lim="800000"/>
            <a:headEnd len="sm" w="sm" type="none"/>
            <a:tailEnd len="sm" w="sm" type="none"/>
          </a:ln>
        </p:spPr>
      </p:cxnSp>
      <p:sp>
        <p:nvSpPr>
          <p:cNvPr id="406" name="Google Shape;406;p7"/>
          <p:cNvSpPr txBox="1"/>
          <p:nvPr/>
        </p:nvSpPr>
        <p:spPr>
          <a:xfrm>
            <a:off x="1974854" y="3461032"/>
            <a:ext cx="2124000" cy="245885"/>
          </a:xfrm>
          <a:prstGeom prst="rect">
            <a:avLst/>
          </a:prstGeom>
          <a:noFill/>
          <a:ln>
            <a:noFill/>
          </a:ln>
        </p:spPr>
        <p:txBody>
          <a:bodyPr anchorCtr="0" anchor="t" bIns="45700" lIns="91425" spcFirstLastPara="1" rIns="91425" wrap="square" tIns="45700">
            <a:noAutofit/>
          </a:bodyPr>
          <a:lstStyle/>
          <a:p>
            <a:pPr indent="-266700" lvl="0" marL="266700" marR="0" rtl="0" algn="l">
              <a:lnSpc>
                <a:spcPct val="100000"/>
              </a:lnSpc>
              <a:spcBef>
                <a:spcPts val="0"/>
              </a:spcBef>
              <a:spcAft>
                <a:spcPts val="0"/>
              </a:spcAft>
              <a:buClr>
                <a:schemeClr val="accent1"/>
              </a:buClr>
              <a:buSzPts val="1800"/>
              <a:buFont typeface="Arial"/>
              <a:buChar char="○"/>
            </a:pPr>
            <a:r>
              <a:rPr lang="en-US" sz="1800">
                <a:solidFill>
                  <a:srgbClr val="3F3F3F"/>
                </a:solidFill>
                <a:latin typeface="Tahoma"/>
                <a:ea typeface="Tahoma"/>
                <a:cs typeface="Tahoma"/>
                <a:sym typeface="Tahoma"/>
              </a:rPr>
              <a:t>1985</a:t>
            </a:r>
            <a:endParaRPr sz="1800">
              <a:solidFill>
                <a:srgbClr val="3F3F3F"/>
              </a:solidFill>
              <a:latin typeface="Tahoma"/>
              <a:ea typeface="Tahoma"/>
              <a:cs typeface="Tahoma"/>
              <a:sym typeface="Tahoma"/>
            </a:endParaRPr>
          </a:p>
        </p:txBody>
      </p:sp>
      <p:sp>
        <p:nvSpPr>
          <p:cNvPr id="407" name="Google Shape;407;p7"/>
          <p:cNvSpPr txBox="1"/>
          <p:nvPr/>
        </p:nvSpPr>
        <p:spPr>
          <a:xfrm>
            <a:off x="1974854" y="3904988"/>
            <a:ext cx="2378782" cy="2277448"/>
          </a:xfrm>
          <a:prstGeom prst="rect">
            <a:avLst/>
          </a:prstGeom>
          <a:noFill/>
          <a:ln>
            <a:noFill/>
          </a:ln>
        </p:spPr>
        <p:txBody>
          <a:bodyPr anchorCtr="0" anchor="t" bIns="45700" lIns="91425" spcFirstLastPara="1" rIns="91425" wrap="square" tIns="45700">
            <a:noAutofit/>
          </a:bodyPr>
          <a:lstStyle/>
          <a:p>
            <a:pPr indent="-266700" lvl="0" marL="266700" marR="0" rtl="0" algn="l">
              <a:lnSpc>
                <a:spcPct val="100000"/>
              </a:lnSpc>
              <a:spcBef>
                <a:spcPts val="0"/>
              </a:spcBef>
              <a:spcAft>
                <a:spcPts val="0"/>
              </a:spcAft>
              <a:buClr>
                <a:schemeClr val="accent1"/>
              </a:buClr>
              <a:buSzPts val="1400"/>
              <a:buFont typeface="Arial"/>
              <a:buChar char="○"/>
            </a:pPr>
            <a:r>
              <a:rPr lang="en-US" sz="1400">
                <a:solidFill>
                  <a:srgbClr val="FF0000"/>
                </a:solidFill>
                <a:latin typeface="Tahoma"/>
                <a:ea typeface="Tahoma"/>
                <a:cs typeface="Tahoma"/>
                <a:sym typeface="Tahoma"/>
              </a:rPr>
              <a:t>Alat elektronik</a:t>
            </a:r>
            <a:r>
              <a:rPr lang="en-US" sz="1400">
                <a:solidFill>
                  <a:schemeClr val="dk2"/>
                </a:solidFill>
                <a:latin typeface="Tahoma"/>
                <a:ea typeface="Tahoma"/>
                <a:cs typeface="Tahoma"/>
                <a:sym typeface="Tahoma"/>
              </a:rPr>
              <a:t> yang mampu melaksanakan tugas antara lain menerima </a:t>
            </a:r>
            <a:r>
              <a:rPr lang="en-US" sz="1400">
                <a:solidFill>
                  <a:srgbClr val="FF0000"/>
                </a:solidFill>
                <a:latin typeface="Tahoma"/>
                <a:ea typeface="Tahoma"/>
                <a:cs typeface="Tahoma"/>
                <a:sym typeface="Tahoma"/>
              </a:rPr>
              <a:t>input</a:t>
            </a:r>
            <a:r>
              <a:rPr lang="en-US" sz="1400">
                <a:solidFill>
                  <a:schemeClr val="dk2"/>
                </a:solidFill>
                <a:latin typeface="Tahoma"/>
                <a:ea typeface="Tahoma"/>
                <a:cs typeface="Tahoma"/>
                <a:sym typeface="Tahoma"/>
              </a:rPr>
              <a:t>, </a:t>
            </a:r>
            <a:r>
              <a:rPr lang="en-US" sz="1400">
                <a:solidFill>
                  <a:srgbClr val="FF0000"/>
                </a:solidFill>
                <a:latin typeface="Tahoma"/>
                <a:ea typeface="Tahoma"/>
                <a:cs typeface="Tahoma"/>
                <a:sym typeface="Tahoma"/>
              </a:rPr>
              <a:t>memproses</a:t>
            </a:r>
            <a:r>
              <a:rPr lang="en-US" sz="1400">
                <a:solidFill>
                  <a:schemeClr val="dk2"/>
                </a:solidFill>
                <a:latin typeface="Tahoma"/>
                <a:ea typeface="Tahoma"/>
                <a:cs typeface="Tahoma"/>
                <a:sym typeface="Tahoma"/>
              </a:rPr>
              <a:t> input sesuai dengan programnya, </a:t>
            </a:r>
            <a:r>
              <a:rPr lang="en-US" sz="1400">
                <a:solidFill>
                  <a:srgbClr val="FF0000"/>
                </a:solidFill>
                <a:latin typeface="Tahoma"/>
                <a:ea typeface="Tahoma"/>
                <a:cs typeface="Tahoma"/>
                <a:sym typeface="Tahoma"/>
              </a:rPr>
              <a:t>menyimpan</a:t>
            </a:r>
            <a:r>
              <a:rPr lang="en-US" sz="1400">
                <a:solidFill>
                  <a:schemeClr val="dk2"/>
                </a:solidFill>
                <a:latin typeface="Tahoma"/>
                <a:ea typeface="Tahoma"/>
                <a:cs typeface="Tahoma"/>
                <a:sym typeface="Tahoma"/>
              </a:rPr>
              <a:t> perintah-perintah dan hasil pengolahan, menyediakan </a:t>
            </a:r>
            <a:r>
              <a:rPr lang="en-US" sz="1400">
                <a:solidFill>
                  <a:srgbClr val="FF0000"/>
                </a:solidFill>
                <a:latin typeface="Tahoma"/>
                <a:ea typeface="Tahoma"/>
                <a:cs typeface="Tahoma"/>
                <a:sym typeface="Tahoma"/>
              </a:rPr>
              <a:t>output</a:t>
            </a:r>
            <a:r>
              <a:rPr lang="en-US" sz="1400">
                <a:solidFill>
                  <a:schemeClr val="dk2"/>
                </a:solidFill>
                <a:latin typeface="Tahoma"/>
                <a:ea typeface="Tahoma"/>
                <a:cs typeface="Tahoma"/>
                <a:sym typeface="Tahoma"/>
              </a:rPr>
              <a:t> dalam bentuk informasi</a:t>
            </a:r>
            <a:endParaRPr sz="1400">
              <a:solidFill>
                <a:srgbClr val="3F3F3F"/>
              </a:solidFill>
              <a:latin typeface="Tahoma"/>
              <a:ea typeface="Tahoma"/>
              <a:cs typeface="Tahoma"/>
              <a:sym typeface="Tahoma"/>
            </a:endParaRPr>
          </a:p>
        </p:txBody>
      </p:sp>
      <p:sp>
        <p:nvSpPr>
          <p:cNvPr id="408" name="Google Shape;408;p7"/>
          <p:cNvSpPr txBox="1"/>
          <p:nvPr/>
        </p:nvSpPr>
        <p:spPr>
          <a:xfrm>
            <a:off x="5879218" y="2047793"/>
            <a:ext cx="1808917" cy="1413238"/>
          </a:xfrm>
          <a:prstGeom prst="rect">
            <a:avLst/>
          </a:prstGeom>
          <a:noFill/>
          <a:ln>
            <a:noFill/>
          </a:ln>
        </p:spPr>
        <p:txBody>
          <a:bodyPr anchorCtr="0" anchor="t" bIns="45700" lIns="91425" spcFirstLastPara="1" rIns="91425" wrap="square" tIns="45700">
            <a:noAutofit/>
          </a:bodyPr>
          <a:lstStyle/>
          <a:p>
            <a:pPr indent="-266700" lvl="0" marL="266700" marR="0" rtl="0" algn="l">
              <a:lnSpc>
                <a:spcPct val="100000"/>
              </a:lnSpc>
              <a:spcBef>
                <a:spcPts val="0"/>
              </a:spcBef>
              <a:spcAft>
                <a:spcPts val="0"/>
              </a:spcAft>
              <a:buClr>
                <a:schemeClr val="accent1"/>
              </a:buClr>
              <a:buSzPts val="2400"/>
              <a:buFont typeface="Arial"/>
              <a:buChar char="○"/>
            </a:pPr>
            <a:r>
              <a:rPr lang="en-US" sz="2400">
                <a:solidFill>
                  <a:schemeClr val="dk2"/>
                </a:solidFill>
                <a:latin typeface="Tahoma"/>
                <a:ea typeface="Tahoma"/>
                <a:cs typeface="Tahoma"/>
                <a:sym typeface="Tahoma"/>
              </a:rPr>
              <a:t>Larry Long dan Nancy Long</a:t>
            </a:r>
            <a:endParaRPr sz="2400">
              <a:solidFill>
                <a:schemeClr val="dk2"/>
              </a:solidFill>
              <a:latin typeface="Tahoma"/>
              <a:ea typeface="Tahoma"/>
              <a:cs typeface="Tahoma"/>
              <a:sym typeface="Tahoma"/>
            </a:endParaRPr>
          </a:p>
        </p:txBody>
      </p:sp>
      <p:cxnSp>
        <p:nvCxnSpPr>
          <p:cNvPr id="409" name="Google Shape;409;p7" title="Divider Line"/>
          <p:cNvCxnSpPr/>
          <p:nvPr/>
        </p:nvCxnSpPr>
        <p:spPr>
          <a:xfrm>
            <a:off x="5961209" y="3706917"/>
            <a:ext cx="1548000" cy="0"/>
          </a:xfrm>
          <a:prstGeom prst="straightConnector1">
            <a:avLst/>
          </a:prstGeom>
          <a:noFill/>
          <a:ln cap="flat" cmpd="sng" w="28575">
            <a:solidFill>
              <a:schemeClr val="accent3"/>
            </a:solidFill>
            <a:prstDash val="solid"/>
            <a:miter lim="800000"/>
            <a:headEnd len="sm" w="sm" type="none"/>
            <a:tailEnd len="sm" w="sm" type="none"/>
          </a:ln>
        </p:spPr>
      </p:cxnSp>
      <p:sp>
        <p:nvSpPr>
          <p:cNvPr id="410" name="Google Shape;410;p7"/>
          <p:cNvSpPr txBox="1"/>
          <p:nvPr/>
        </p:nvSpPr>
        <p:spPr>
          <a:xfrm>
            <a:off x="5811083" y="3461032"/>
            <a:ext cx="2124000" cy="245885"/>
          </a:xfrm>
          <a:prstGeom prst="rect">
            <a:avLst/>
          </a:prstGeom>
          <a:noFill/>
          <a:ln>
            <a:noFill/>
          </a:ln>
        </p:spPr>
        <p:txBody>
          <a:bodyPr anchorCtr="0" anchor="t" bIns="45700" lIns="91425" spcFirstLastPara="1" rIns="91425" wrap="square" tIns="45700">
            <a:noAutofit/>
          </a:bodyPr>
          <a:lstStyle/>
          <a:p>
            <a:pPr indent="-152400" lvl="0" marL="266700" marR="0" rtl="0" algn="l">
              <a:lnSpc>
                <a:spcPct val="100000"/>
              </a:lnSpc>
              <a:spcBef>
                <a:spcPts val="0"/>
              </a:spcBef>
              <a:spcAft>
                <a:spcPts val="0"/>
              </a:spcAft>
              <a:buClr>
                <a:schemeClr val="accent1"/>
              </a:buClr>
              <a:buSzPts val="1800"/>
              <a:buFont typeface="Arial"/>
              <a:buNone/>
            </a:pPr>
            <a:r>
              <a:t/>
            </a:r>
            <a:endParaRPr sz="1800">
              <a:solidFill>
                <a:srgbClr val="3F3F3F"/>
              </a:solidFill>
              <a:latin typeface="Tahoma"/>
              <a:ea typeface="Tahoma"/>
              <a:cs typeface="Tahoma"/>
              <a:sym typeface="Tahoma"/>
            </a:endParaRPr>
          </a:p>
        </p:txBody>
      </p:sp>
      <p:sp>
        <p:nvSpPr>
          <p:cNvPr id="411" name="Google Shape;411;p7"/>
          <p:cNvSpPr txBox="1"/>
          <p:nvPr/>
        </p:nvSpPr>
        <p:spPr>
          <a:xfrm>
            <a:off x="5811083" y="3904987"/>
            <a:ext cx="2124000" cy="2427573"/>
          </a:xfrm>
          <a:prstGeom prst="rect">
            <a:avLst/>
          </a:prstGeom>
          <a:noFill/>
          <a:ln>
            <a:noFill/>
          </a:ln>
        </p:spPr>
        <p:txBody>
          <a:bodyPr anchorCtr="0" anchor="t" bIns="45700" lIns="91425" spcFirstLastPara="1" rIns="91425" wrap="square" tIns="45700">
            <a:noAutofit/>
          </a:bodyPr>
          <a:lstStyle/>
          <a:p>
            <a:pPr indent="-266700" lvl="0" marL="266700" marR="0" rtl="0" algn="l">
              <a:lnSpc>
                <a:spcPct val="100000"/>
              </a:lnSpc>
              <a:spcBef>
                <a:spcPts val="0"/>
              </a:spcBef>
              <a:spcAft>
                <a:spcPts val="0"/>
              </a:spcAft>
              <a:buClr>
                <a:schemeClr val="accent1"/>
              </a:buClr>
              <a:buSzPts val="1400"/>
              <a:buFont typeface="Arial"/>
              <a:buChar char="○"/>
            </a:pPr>
            <a:r>
              <a:rPr lang="en-US" sz="1400">
                <a:solidFill>
                  <a:srgbClr val="CC0099"/>
                </a:solidFill>
                <a:latin typeface="Tahoma"/>
                <a:ea typeface="Tahoma"/>
                <a:cs typeface="Tahoma"/>
                <a:sym typeface="Tahoma"/>
              </a:rPr>
              <a:t>Alat hitung elektronik</a:t>
            </a:r>
            <a:r>
              <a:rPr lang="en-US" sz="1400">
                <a:solidFill>
                  <a:schemeClr val="dk2"/>
                </a:solidFill>
                <a:latin typeface="Tahoma"/>
                <a:ea typeface="Tahoma"/>
                <a:cs typeface="Tahoma"/>
                <a:sym typeface="Tahoma"/>
              </a:rPr>
              <a:t> yang mampu menginterpretasikan dan melaksanakan perintah-perintah terprogram untuk </a:t>
            </a:r>
            <a:r>
              <a:rPr lang="en-US" sz="1400">
                <a:solidFill>
                  <a:srgbClr val="CC0099"/>
                </a:solidFill>
                <a:latin typeface="Tahoma"/>
                <a:ea typeface="Tahoma"/>
                <a:cs typeface="Tahoma"/>
                <a:sym typeface="Tahoma"/>
              </a:rPr>
              <a:t>input, output, perhitungan dan operasi-operasi logika</a:t>
            </a:r>
            <a:endParaRPr sz="1400">
              <a:solidFill>
                <a:srgbClr val="3F3F3F"/>
              </a:solidFill>
              <a:latin typeface="Tahoma"/>
              <a:ea typeface="Tahoma"/>
              <a:cs typeface="Tahoma"/>
              <a:sym typeface="Tahoma"/>
            </a:endParaRPr>
          </a:p>
        </p:txBody>
      </p:sp>
      <p:sp>
        <p:nvSpPr>
          <p:cNvPr id="412" name="Google Shape;412;p7"/>
          <p:cNvSpPr txBox="1"/>
          <p:nvPr/>
        </p:nvSpPr>
        <p:spPr>
          <a:xfrm>
            <a:off x="9647313" y="2047793"/>
            <a:ext cx="2124000" cy="1139658"/>
          </a:xfrm>
          <a:prstGeom prst="rect">
            <a:avLst/>
          </a:prstGeom>
          <a:noFill/>
          <a:ln>
            <a:noFill/>
          </a:ln>
        </p:spPr>
        <p:txBody>
          <a:bodyPr anchorCtr="0" anchor="t" bIns="45700" lIns="91425" spcFirstLastPara="1" rIns="91425" wrap="square" tIns="45700">
            <a:noAutofit/>
          </a:bodyPr>
          <a:lstStyle/>
          <a:p>
            <a:pPr indent="-266700" lvl="0" marL="266700" marR="0" rtl="0" algn="l">
              <a:lnSpc>
                <a:spcPct val="100000"/>
              </a:lnSpc>
              <a:spcBef>
                <a:spcPts val="0"/>
              </a:spcBef>
              <a:spcAft>
                <a:spcPts val="0"/>
              </a:spcAft>
              <a:buClr>
                <a:schemeClr val="accent1"/>
              </a:buClr>
              <a:buSzPts val="2400"/>
              <a:buFont typeface="Arial"/>
              <a:buChar char="○"/>
            </a:pPr>
            <a:r>
              <a:rPr i="1" lang="en-US" sz="2400">
                <a:solidFill>
                  <a:schemeClr val="dk2"/>
                </a:solidFill>
                <a:latin typeface="Tahoma"/>
                <a:ea typeface="Tahoma"/>
                <a:cs typeface="Tahoma"/>
                <a:sym typeface="Tahoma"/>
              </a:rPr>
              <a:t>The Concise Oxford Dictionary</a:t>
            </a:r>
            <a:endParaRPr sz="2400">
              <a:solidFill>
                <a:schemeClr val="dk2"/>
              </a:solidFill>
              <a:latin typeface="Tahoma"/>
              <a:ea typeface="Tahoma"/>
              <a:cs typeface="Tahoma"/>
              <a:sym typeface="Tahoma"/>
            </a:endParaRPr>
          </a:p>
        </p:txBody>
      </p:sp>
      <p:cxnSp>
        <p:nvCxnSpPr>
          <p:cNvPr id="413" name="Google Shape;413;p7" title="Divider Line"/>
          <p:cNvCxnSpPr/>
          <p:nvPr/>
        </p:nvCxnSpPr>
        <p:spPr>
          <a:xfrm>
            <a:off x="9647313" y="3332591"/>
            <a:ext cx="1548000" cy="0"/>
          </a:xfrm>
          <a:prstGeom prst="straightConnector1">
            <a:avLst/>
          </a:prstGeom>
          <a:noFill/>
          <a:ln cap="flat" cmpd="sng" w="28575">
            <a:solidFill>
              <a:schemeClr val="accent5"/>
            </a:solidFill>
            <a:prstDash val="solid"/>
            <a:miter lim="800000"/>
            <a:headEnd len="sm" w="sm" type="none"/>
            <a:tailEnd len="sm" w="sm" type="none"/>
          </a:ln>
        </p:spPr>
      </p:cxnSp>
      <p:sp>
        <p:nvSpPr>
          <p:cNvPr id="414" name="Google Shape;414;p7"/>
          <p:cNvSpPr txBox="1"/>
          <p:nvPr/>
        </p:nvSpPr>
        <p:spPr>
          <a:xfrm>
            <a:off x="9647313" y="3461032"/>
            <a:ext cx="2124000" cy="245885"/>
          </a:xfrm>
          <a:prstGeom prst="rect">
            <a:avLst/>
          </a:prstGeom>
          <a:noFill/>
          <a:ln>
            <a:noFill/>
          </a:ln>
        </p:spPr>
        <p:txBody>
          <a:bodyPr anchorCtr="0" anchor="t" bIns="45700" lIns="91425" spcFirstLastPara="1" rIns="91425" wrap="square" tIns="45700">
            <a:noAutofit/>
          </a:bodyPr>
          <a:lstStyle/>
          <a:p>
            <a:pPr indent="-266700" lvl="0" marL="266700" marR="0" rtl="0" algn="l">
              <a:lnSpc>
                <a:spcPct val="100000"/>
              </a:lnSpc>
              <a:spcBef>
                <a:spcPts val="0"/>
              </a:spcBef>
              <a:spcAft>
                <a:spcPts val="0"/>
              </a:spcAft>
              <a:buClr>
                <a:schemeClr val="accent1"/>
              </a:buClr>
              <a:buSzPts val="1800"/>
              <a:buFont typeface="Arial"/>
              <a:buChar char="○"/>
            </a:pPr>
            <a:r>
              <a:rPr i="1" lang="en-US" sz="1800">
                <a:solidFill>
                  <a:schemeClr val="dk2"/>
                </a:solidFill>
                <a:latin typeface="Tahoma"/>
                <a:ea typeface="Tahoma"/>
                <a:cs typeface="Tahoma"/>
                <a:sym typeface="Tahoma"/>
              </a:rPr>
              <a:t>9th Edition</a:t>
            </a:r>
            <a:endParaRPr sz="1800">
              <a:solidFill>
                <a:srgbClr val="3F3F3F"/>
              </a:solidFill>
              <a:latin typeface="Tahoma"/>
              <a:ea typeface="Tahoma"/>
              <a:cs typeface="Tahoma"/>
              <a:sym typeface="Tahoma"/>
            </a:endParaRPr>
          </a:p>
        </p:txBody>
      </p:sp>
      <p:sp>
        <p:nvSpPr>
          <p:cNvPr id="415" name="Google Shape;415;p7"/>
          <p:cNvSpPr txBox="1"/>
          <p:nvPr/>
        </p:nvSpPr>
        <p:spPr>
          <a:xfrm>
            <a:off x="9647313" y="3904988"/>
            <a:ext cx="2124000" cy="1800000"/>
          </a:xfrm>
          <a:prstGeom prst="rect">
            <a:avLst/>
          </a:prstGeom>
          <a:noFill/>
          <a:ln>
            <a:noFill/>
          </a:ln>
        </p:spPr>
        <p:txBody>
          <a:bodyPr anchorCtr="0" anchor="t" bIns="45700" lIns="91425" spcFirstLastPara="1" rIns="91425" wrap="square" tIns="45700">
            <a:noAutofit/>
          </a:bodyPr>
          <a:lstStyle/>
          <a:p>
            <a:pPr indent="-266700" lvl="0" marL="266700" marR="0" rtl="0" algn="l">
              <a:lnSpc>
                <a:spcPct val="100000"/>
              </a:lnSpc>
              <a:spcBef>
                <a:spcPts val="0"/>
              </a:spcBef>
              <a:spcAft>
                <a:spcPts val="0"/>
              </a:spcAft>
              <a:buClr>
                <a:schemeClr val="accent1"/>
              </a:buClr>
              <a:buSzPts val="1400"/>
              <a:buFont typeface="Arial"/>
              <a:buChar char="○"/>
            </a:pPr>
            <a:r>
              <a:rPr lang="en-US" sz="1400">
                <a:solidFill>
                  <a:schemeClr val="dk2"/>
                </a:solidFill>
                <a:latin typeface="Tahoma"/>
                <a:ea typeface="Tahoma"/>
                <a:cs typeface="Tahoma"/>
                <a:sym typeface="Tahoma"/>
              </a:rPr>
              <a:t>A usually </a:t>
            </a:r>
            <a:r>
              <a:rPr lang="en-US" sz="1400">
                <a:solidFill>
                  <a:schemeClr val="folHlink"/>
                </a:solidFill>
                <a:latin typeface="Tahoma"/>
                <a:ea typeface="Tahoma"/>
                <a:cs typeface="Tahoma"/>
                <a:sym typeface="Tahoma"/>
              </a:rPr>
              <a:t>electronic device</a:t>
            </a:r>
            <a:r>
              <a:rPr lang="en-US" sz="1400">
                <a:solidFill>
                  <a:schemeClr val="dk2"/>
                </a:solidFill>
                <a:latin typeface="Tahoma"/>
                <a:ea typeface="Tahoma"/>
                <a:cs typeface="Tahoma"/>
                <a:sym typeface="Tahoma"/>
              </a:rPr>
              <a:t> for </a:t>
            </a:r>
            <a:r>
              <a:rPr i="1" lang="en-US" sz="1400">
                <a:solidFill>
                  <a:schemeClr val="folHlink"/>
                </a:solidFill>
                <a:latin typeface="Tahoma"/>
                <a:ea typeface="Tahoma"/>
                <a:cs typeface="Tahoma"/>
                <a:sym typeface="Tahoma"/>
              </a:rPr>
              <a:t>storing</a:t>
            </a:r>
            <a:r>
              <a:rPr b="1" lang="en-US" sz="1400">
                <a:solidFill>
                  <a:schemeClr val="folHlink"/>
                </a:solidFill>
                <a:latin typeface="Tahoma"/>
                <a:ea typeface="Tahoma"/>
                <a:cs typeface="Tahoma"/>
                <a:sym typeface="Tahoma"/>
              </a:rPr>
              <a:t> </a:t>
            </a:r>
            <a:r>
              <a:rPr lang="en-US" sz="1400">
                <a:solidFill>
                  <a:schemeClr val="folHlink"/>
                </a:solidFill>
                <a:latin typeface="Tahoma"/>
                <a:ea typeface="Tahoma"/>
                <a:cs typeface="Tahoma"/>
                <a:sym typeface="Tahoma"/>
              </a:rPr>
              <a:t>and </a:t>
            </a:r>
            <a:r>
              <a:rPr i="1" lang="en-US" sz="1400">
                <a:solidFill>
                  <a:schemeClr val="folHlink"/>
                </a:solidFill>
                <a:latin typeface="Tahoma"/>
                <a:ea typeface="Tahoma"/>
                <a:cs typeface="Tahoma"/>
                <a:sym typeface="Tahoma"/>
              </a:rPr>
              <a:t>processing</a:t>
            </a:r>
            <a:r>
              <a:rPr i="1" lang="en-US" sz="1400">
                <a:solidFill>
                  <a:schemeClr val="dk2"/>
                </a:solidFill>
                <a:latin typeface="Tahoma"/>
                <a:ea typeface="Tahoma"/>
                <a:cs typeface="Tahoma"/>
                <a:sym typeface="Tahoma"/>
              </a:rPr>
              <a:t> data</a:t>
            </a:r>
            <a:r>
              <a:rPr b="1" lang="en-US" sz="1400">
                <a:solidFill>
                  <a:schemeClr val="dk2"/>
                </a:solidFill>
                <a:latin typeface="Tahoma"/>
                <a:ea typeface="Tahoma"/>
                <a:cs typeface="Tahoma"/>
                <a:sym typeface="Tahoma"/>
              </a:rPr>
              <a:t> </a:t>
            </a:r>
            <a:r>
              <a:rPr lang="en-US" sz="1400">
                <a:solidFill>
                  <a:schemeClr val="dk2"/>
                </a:solidFill>
                <a:latin typeface="Tahoma"/>
                <a:ea typeface="Tahoma"/>
                <a:cs typeface="Tahoma"/>
                <a:sym typeface="Tahoma"/>
              </a:rPr>
              <a:t>(usually in binary form), according to </a:t>
            </a:r>
            <a:r>
              <a:rPr i="1" lang="en-US" sz="1400">
                <a:solidFill>
                  <a:schemeClr val="dk2"/>
                </a:solidFill>
                <a:latin typeface="Tahoma"/>
                <a:ea typeface="Tahoma"/>
                <a:cs typeface="Tahoma"/>
                <a:sym typeface="Tahoma"/>
              </a:rPr>
              <a:t>instructions</a:t>
            </a:r>
            <a:r>
              <a:rPr b="1" lang="en-US" sz="1400">
                <a:solidFill>
                  <a:schemeClr val="dk2"/>
                </a:solidFill>
                <a:latin typeface="Tahoma"/>
                <a:ea typeface="Tahoma"/>
                <a:cs typeface="Tahoma"/>
                <a:sym typeface="Tahoma"/>
              </a:rPr>
              <a:t> </a:t>
            </a:r>
            <a:r>
              <a:rPr lang="en-US" sz="1400">
                <a:solidFill>
                  <a:schemeClr val="dk2"/>
                </a:solidFill>
                <a:latin typeface="Tahoma"/>
                <a:ea typeface="Tahoma"/>
                <a:cs typeface="Tahoma"/>
                <a:sym typeface="Tahoma"/>
              </a:rPr>
              <a:t>given to it in a </a:t>
            </a:r>
            <a:r>
              <a:rPr i="1" lang="en-US" sz="1400">
                <a:solidFill>
                  <a:schemeClr val="dk2"/>
                </a:solidFill>
                <a:latin typeface="Tahoma"/>
                <a:ea typeface="Tahoma"/>
                <a:cs typeface="Tahoma"/>
                <a:sym typeface="Tahoma"/>
              </a:rPr>
              <a:t>variable program.</a:t>
            </a:r>
            <a:endParaRPr sz="1400">
              <a:solidFill>
                <a:srgbClr val="3F3F3F"/>
              </a:solidFill>
              <a:latin typeface="Tahoma"/>
              <a:ea typeface="Tahoma"/>
              <a:cs typeface="Tahoma"/>
              <a:sym typeface="Tahoma"/>
            </a:endParaRPr>
          </a:p>
        </p:txBody>
      </p:sp>
      <p:pic>
        <p:nvPicPr>
          <p:cNvPr id="416" name="Google Shape;416;p7"/>
          <p:cNvPicPr preferRelativeResize="0"/>
          <p:nvPr/>
        </p:nvPicPr>
        <p:blipFill rotWithShape="1">
          <a:blip r:embed="rId3">
            <a:alphaModFix/>
          </a:blip>
          <a:srcRect b="0" l="0" r="0" t="0"/>
          <a:stretch/>
        </p:blipFill>
        <p:spPr>
          <a:xfrm>
            <a:off x="685786" y="1885722"/>
            <a:ext cx="865907" cy="1901919"/>
          </a:xfrm>
          <a:prstGeom prst="rect">
            <a:avLst/>
          </a:prstGeom>
          <a:noFill/>
          <a:ln>
            <a:noFill/>
          </a:ln>
        </p:spPr>
      </p:pic>
      <p:pic>
        <p:nvPicPr>
          <p:cNvPr id="417" name="Google Shape;417;p7"/>
          <p:cNvPicPr preferRelativeResize="0"/>
          <p:nvPr/>
        </p:nvPicPr>
        <p:blipFill rotWithShape="1">
          <a:blip r:embed="rId4">
            <a:alphaModFix/>
          </a:blip>
          <a:srcRect b="0" l="0" r="0" t="0"/>
          <a:stretch/>
        </p:blipFill>
        <p:spPr>
          <a:xfrm>
            <a:off x="4733094" y="1885722"/>
            <a:ext cx="831273" cy="1901919"/>
          </a:xfrm>
          <a:prstGeom prst="rect">
            <a:avLst/>
          </a:prstGeom>
          <a:noFill/>
          <a:ln>
            <a:noFill/>
          </a:ln>
        </p:spPr>
      </p:pic>
      <p:pic>
        <p:nvPicPr>
          <p:cNvPr id="418" name="Google Shape;418;p7"/>
          <p:cNvPicPr preferRelativeResize="0"/>
          <p:nvPr/>
        </p:nvPicPr>
        <p:blipFill rotWithShape="1">
          <a:blip r:embed="rId5">
            <a:alphaModFix/>
          </a:blip>
          <a:srcRect b="0" l="0" r="0" t="0"/>
          <a:stretch/>
        </p:blipFill>
        <p:spPr>
          <a:xfrm>
            <a:off x="8569324" y="1885722"/>
            <a:ext cx="768928" cy="19019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500"/>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04">
                                            <p:txEl>
                                              <p:pRg end="0" st="0"/>
                                            </p:txEl>
                                          </p:spTgt>
                                        </p:tgtEl>
                                        <p:attrNameLst>
                                          <p:attrName>style.visibility</p:attrName>
                                        </p:attrNameLst>
                                      </p:cBhvr>
                                      <p:to>
                                        <p:strVal val="visible"/>
                                      </p:to>
                                    </p:set>
                                    <p:animEffect filter="fade" transition="in">
                                      <p:cBhvr>
                                        <p:cTn dur="500"/>
                                        <p:tgtEl>
                                          <p:spTgt spid="40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6">
                                            <p:txEl>
                                              <p:pRg end="0" st="0"/>
                                            </p:txEl>
                                          </p:spTgt>
                                        </p:tgtEl>
                                        <p:attrNameLst>
                                          <p:attrName>style.visibility</p:attrName>
                                        </p:attrNameLst>
                                      </p:cBhvr>
                                      <p:to>
                                        <p:strVal val="visible"/>
                                      </p:to>
                                    </p:set>
                                    <p:animEffect filter="fade" transition="in">
                                      <p:cBhvr>
                                        <p:cTn dur="500"/>
                                        <p:tgtEl>
                                          <p:spTgt spid="4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0" st="0"/>
                                            </p:txEl>
                                          </p:spTgt>
                                        </p:tgtEl>
                                        <p:attrNameLst>
                                          <p:attrName>style.visibility</p:attrName>
                                        </p:attrNameLst>
                                      </p:cBhvr>
                                      <p:to>
                                        <p:strVal val="visible"/>
                                      </p:to>
                                    </p:set>
                                    <p:animEffect filter="fade" transition="in">
                                      <p:cBhvr>
                                        <p:cTn dur="500"/>
                                        <p:tgtEl>
                                          <p:spTgt spid="4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500"/>
                                        <p:tgtEl>
                                          <p:spTgt spid="417"/>
                                        </p:tgtEl>
                                      </p:cBhvr>
                                    </p:animEffect>
                                  </p:childTnLst>
                                </p:cTn>
                              </p:par>
                              <p:par>
                                <p:cTn fill="hold" nodeType="withEffect" presetClass="entr" presetID="10" presetSubtype="0">
                                  <p:stCondLst>
                                    <p:cond delay="0"/>
                                  </p:stCondLst>
                                  <p:childTnLst>
                                    <p:set>
                                      <p:cBhvr>
                                        <p:cTn dur="1" fill="hold">
                                          <p:stCondLst>
                                            <p:cond delay="0"/>
                                          </p:stCondLst>
                                        </p:cTn>
                                        <p:tgtEl>
                                          <p:spTgt spid="408">
                                            <p:txEl>
                                              <p:pRg end="0" st="0"/>
                                            </p:txEl>
                                          </p:spTgt>
                                        </p:tgtEl>
                                        <p:attrNameLst>
                                          <p:attrName>style.visibility</p:attrName>
                                        </p:attrNameLst>
                                      </p:cBhvr>
                                      <p:to>
                                        <p:strVal val="visible"/>
                                      </p:to>
                                    </p:set>
                                    <p:animEffect filter="fade" transition="in">
                                      <p:cBhvr>
                                        <p:cTn dur="500"/>
                                        <p:tgtEl>
                                          <p:spTgt spid="40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0">
                                            <p:txEl>
                                              <p:pRg end="0" st="0"/>
                                            </p:txEl>
                                          </p:spTgt>
                                        </p:tgtEl>
                                        <p:attrNameLst>
                                          <p:attrName>style.visibility</p:attrName>
                                        </p:attrNameLst>
                                      </p:cBhvr>
                                      <p:to>
                                        <p:strVal val="visible"/>
                                      </p:to>
                                    </p:set>
                                    <p:animEffect filter="fade" transition="in">
                                      <p:cBhvr>
                                        <p:cTn dur="500"/>
                                        <p:tgtEl>
                                          <p:spTgt spid="4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xEl>
                                              <p:pRg end="0" st="0"/>
                                            </p:txEl>
                                          </p:spTgt>
                                        </p:tgtEl>
                                        <p:attrNameLst>
                                          <p:attrName>style.visibility</p:attrName>
                                        </p:attrNameLst>
                                      </p:cBhvr>
                                      <p:to>
                                        <p:strVal val="visible"/>
                                      </p:to>
                                    </p:set>
                                    <p:animEffect filter="fade" transition="in">
                                      <p:cBhvr>
                                        <p:cTn dur="500"/>
                                        <p:tgtEl>
                                          <p:spTgt spid="4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500"/>
                                        <p:tgtEl>
                                          <p:spTgt spid="418"/>
                                        </p:tgtEl>
                                      </p:cBhvr>
                                    </p:animEffect>
                                  </p:childTnLst>
                                </p:cTn>
                              </p:par>
                              <p:par>
                                <p:cTn fill="hold" nodeType="withEffect" presetClass="entr" presetID="10" presetSubtype="0">
                                  <p:stCondLst>
                                    <p:cond delay="0"/>
                                  </p:stCondLst>
                                  <p:childTnLst>
                                    <p:set>
                                      <p:cBhvr>
                                        <p:cTn dur="1" fill="hold">
                                          <p:stCondLst>
                                            <p:cond delay="0"/>
                                          </p:stCondLst>
                                        </p:cTn>
                                        <p:tgtEl>
                                          <p:spTgt spid="412">
                                            <p:txEl>
                                              <p:pRg end="0" st="0"/>
                                            </p:txEl>
                                          </p:spTgt>
                                        </p:tgtEl>
                                        <p:attrNameLst>
                                          <p:attrName>style.visibility</p:attrName>
                                        </p:attrNameLst>
                                      </p:cBhvr>
                                      <p:to>
                                        <p:strVal val="visible"/>
                                      </p:to>
                                    </p:set>
                                    <p:animEffect filter="fade" transition="in">
                                      <p:cBhvr>
                                        <p:cTn dur="500"/>
                                        <p:tgtEl>
                                          <p:spTgt spid="41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4">
                                            <p:txEl>
                                              <p:pRg end="0" st="0"/>
                                            </p:txEl>
                                          </p:spTgt>
                                        </p:tgtEl>
                                        <p:attrNameLst>
                                          <p:attrName>style.visibility</p:attrName>
                                        </p:attrNameLst>
                                      </p:cBhvr>
                                      <p:to>
                                        <p:strVal val="visible"/>
                                      </p:to>
                                    </p:set>
                                    <p:animEffect filter="fade" transition="in">
                                      <p:cBhvr>
                                        <p:cTn dur="500"/>
                                        <p:tgtEl>
                                          <p:spTgt spid="4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xEl>
                                              <p:pRg end="0" st="0"/>
                                            </p:txEl>
                                          </p:spTgt>
                                        </p:tgtEl>
                                        <p:attrNameLst>
                                          <p:attrName>style.visibility</p:attrName>
                                        </p:attrNameLst>
                                      </p:cBhvr>
                                      <p:to>
                                        <p:strVal val="visible"/>
                                      </p:to>
                                    </p:set>
                                    <p:animEffect filter="fade" transition="in">
                                      <p:cBhvr>
                                        <p:cTn dur="500"/>
                                        <p:tgtEl>
                                          <p:spTgt spid="41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descr="A man sitting at his desk with a book in his hand" id="424" name="Google Shape;424;p8"/>
          <p:cNvPicPr preferRelativeResize="0"/>
          <p:nvPr>
            <p:ph idx="2" type="pic"/>
          </p:nvPr>
        </p:nvPicPr>
        <p:blipFill rotWithShape="1">
          <a:blip r:embed="rId3">
            <a:alphaModFix/>
          </a:blip>
          <a:srcRect b="0" l="0" r="0" t="0"/>
          <a:stretch/>
        </p:blipFill>
        <p:spPr>
          <a:xfrm>
            <a:off x="432000" y="0"/>
            <a:ext cx="5472000" cy="4400541"/>
          </a:xfrm>
          <a:prstGeom prst="rect">
            <a:avLst/>
          </a:prstGeom>
          <a:solidFill>
            <a:schemeClr val="dk1">
              <a:alpha val="69803"/>
            </a:schemeClr>
          </a:solidFill>
          <a:ln>
            <a:noFill/>
          </a:ln>
        </p:spPr>
      </p:pic>
      <p:sp>
        <p:nvSpPr>
          <p:cNvPr id="425" name="Google Shape;425;p8"/>
          <p:cNvSpPr txBox="1"/>
          <p:nvPr>
            <p:ph type="title"/>
          </p:nvPr>
        </p:nvSpPr>
        <p:spPr>
          <a:xfrm>
            <a:off x="680728" y="3981450"/>
            <a:ext cx="4974545" cy="1343025"/>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3600"/>
              <a:buFont typeface="Arial Black"/>
              <a:buNone/>
            </a:pPr>
            <a:r>
              <a:rPr lang="en-US"/>
              <a:t>Definisi Komputer</a:t>
            </a:r>
            <a:endParaRPr/>
          </a:p>
        </p:txBody>
      </p:sp>
      <p:cxnSp>
        <p:nvCxnSpPr>
          <p:cNvPr id="426" name="Google Shape;426;p8"/>
          <p:cNvCxnSpPr/>
          <p:nvPr/>
        </p:nvCxnSpPr>
        <p:spPr>
          <a:xfrm>
            <a:off x="680728" y="5491163"/>
            <a:ext cx="4974545" cy="0"/>
          </a:xfrm>
          <a:prstGeom prst="straightConnector1">
            <a:avLst/>
          </a:prstGeom>
          <a:noFill/>
          <a:ln cap="flat" cmpd="sng" w="9525">
            <a:solidFill>
              <a:schemeClr val="accent1"/>
            </a:solidFill>
            <a:prstDash val="solid"/>
            <a:miter lim="800000"/>
            <a:headEnd len="sm" w="sm" type="none"/>
            <a:tailEnd len="sm" w="sm" type="none"/>
          </a:ln>
        </p:spPr>
      </p:cxnSp>
      <p:sp>
        <p:nvSpPr>
          <p:cNvPr id="427" name="Google Shape;427;p8"/>
          <p:cNvSpPr txBox="1"/>
          <p:nvPr>
            <p:ph idx="1" type="body"/>
          </p:nvPr>
        </p:nvSpPr>
        <p:spPr>
          <a:xfrm>
            <a:off x="680728" y="5657850"/>
            <a:ext cx="4974545" cy="707513"/>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US"/>
              <a:t>So, what definition of computer is?</a:t>
            </a:r>
            <a:endParaRPr/>
          </a:p>
        </p:txBody>
      </p:sp>
      <p:sp>
        <p:nvSpPr>
          <p:cNvPr id="428" name="Google Shape;428;p8"/>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429" name="Google Shape;429;p8"/>
          <p:cNvSpPr txBox="1"/>
          <p:nvPr/>
        </p:nvSpPr>
        <p:spPr>
          <a:xfrm>
            <a:off x="6887390" y="1951716"/>
            <a:ext cx="4416225" cy="405946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3200"/>
              <a:buFont typeface="Arial"/>
              <a:buNone/>
            </a:pPr>
            <a:r>
              <a:rPr lang="en-US" sz="3200">
                <a:solidFill>
                  <a:schemeClr val="dk1"/>
                </a:solidFill>
                <a:latin typeface="Tahoma"/>
                <a:ea typeface="Tahoma"/>
                <a:cs typeface="Tahoma"/>
                <a:sym typeface="Tahoma"/>
              </a:rPr>
              <a:t>Komputer</a:t>
            </a:r>
            <a:endParaRPr sz="3200">
              <a:solidFill>
                <a:schemeClr val="dk1"/>
              </a:solidFill>
              <a:latin typeface="Tahoma"/>
              <a:ea typeface="Tahoma"/>
              <a:cs typeface="Tahoma"/>
              <a:sym typeface="Tahoma"/>
            </a:endParaRPr>
          </a:p>
          <a:p>
            <a:pPr indent="0" lvl="0" marL="0" marR="0" rtl="0" algn="just">
              <a:lnSpc>
                <a:spcPct val="150000"/>
              </a:lnSpc>
              <a:spcBef>
                <a:spcPts val="1500"/>
              </a:spcBef>
              <a:spcAft>
                <a:spcPts val="0"/>
              </a:spcAft>
              <a:buClr>
                <a:schemeClr val="accent1"/>
              </a:buClr>
              <a:buSzPts val="1800"/>
              <a:buFont typeface="Arial"/>
              <a:buNone/>
            </a:pPr>
            <a:r>
              <a:rPr i="1" lang="en-US" sz="1800">
                <a:solidFill>
                  <a:schemeClr val="dk1"/>
                </a:solidFill>
                <a:latin typeface="Tahoma"/>
                <a:ea typeface="Tahoma"/>
                <a:cs typeface="Tahoma"/>
                <a:sym typeface="Tahoma"/>
              </a:rPr>
              <a:t>Perangkat elektronik yang dapat menerima masukan (input) selanjutnya mengolah data (proses) untuk menghasilkan keluaran (output) menjadi informasi, menjalankan program yang tersimpan dalam memori, serta dapat bekerja secara otomatis dengan aturan tertentu.</a:t>
            </a:r>
            <a:endParaRPr sz="1800">
              <a:solidFill>
                <a:schemeClr val="dk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5"/>
                                        </p:tgtEl>
                                        <p:attrNameLst>
                                          <p:attrName>style.visibility</p:attrName>
                                        </p:attrNameLst>
                                      </p:cBhvr>
                                      <p:to>
                                        <p:strVal val="visible"/>
                                      </p:to>
                                    </p:set>
                                    <p:anim calcmode="lin" valueType="num">
                                      <p:cBhvr additive="base">
                                        <p:cTn dur="500"/>
                                        <p:tgtEl>
                                          <p:spTgt spid="42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7">
                                            <p:txEl>
                                              <p:pRg end="0" st="0"/>
                                            </p:txEl>
                                          </p:spTgt>
                                        </p:tgtEl>
                                        <p:attrNameLst>
                                          <p:attrName>style.visibility</p:attrName>
                                        </p:attrNameLst>
                                      </p:cBhvr>
                                      <p:to>
                                        <p:strVal val="visible"/>
                                      </p:to>
                                    </p:set>
                                    <p:anim calcmode="lin" valueType="num">
                                      <p:cBhvr additive="base">
                                        <p:cTn dur="500"/>
                                        <p:tgtEl>
                                          <p:spTgt spid="42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anim calcmode="lin" valueType="num">
                                      <p:cBhvr additive="base">
                                        <p:cTn dur="500"/>
                                        <p:tgtEl>
                                          <p:spTgt spid="42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9">
                                            <p:txEl>
                                              <p:pRg end="1" st="1"/>
                                            </p:txEl>
                                          </p:spTgt>
                                        </p:tgtEl>
                                        <p:attrNameLst>
                                          <p:attrName>style.visibility</p:attrName>
                                        </p:attrNameLst>
                                      </p:cBhvr>
                                      <p:to>
                                        <p:strVal val="visible"/>
                                      </p:to>
                                    </p:set>
                                    <p:anim calcmode="lin" valueType="num">
                                      <p:cBhvr additive="base">
                                        <p:cTn dur="500"/>
                                        <p:tgtEl>
                                          <p:spTgt spid="42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9"/>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3200"/>
              <a:buFont typeface="Arial Black"/>
              <a:buNone/>
            </a:pPr>
            <a:r>
              <a:rPr lang="en-US"/>
              <a:t>Pengertian Komputer Secara Khusus :</a:t>
            </a:r>
            <a:endParaRPr/>
          </a:p>
        </p:txBody>
      </p:sp>
      <p:pic>
        <p:nvPicPr>
          <p:cNvPr descr="Laptop half open" id="436" name="Google Shape;436;p9"/>
          <p:cNvPicPr preferRelativeResize="0"/>
          <p:nvPr>
            <p:ph idx="15" type="pic"/>
          </p:nvPr>
        </p:nvPicPr>
        <p:blipFill rotWithShape="1">
          <a:blip r:embed="rId3">
            <a:alphaModFix/>
          </a:blip>
          <a:srcRect b="0" l="0" r="0" t="0"/>
          <a:stretch/>
        </p:blipFill>
        <p:spPr>
          <a:xfrm>
            <a:off x="431800"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pic>
      <p:sp>
        <p:nvSpPr>
          <p:cNvPr id="437" name="Google Shape;437;p9"/>
          <p:cNvSpPr txBox="1"/>
          <p:nvPr>
            <p:ph idx="2" type="body"/>
          </p:nvPr>
        </p:nvSpPr>
        <p:spPr>
          <a:xfrm>
            <a:off x="431800" y="3971432"/>
            <a:ext cx="1980000"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i="1" lang="en-US"/>
              <a:t>Storage</a:t>
            </a:r>
            <a:endParaRPr/>
          </a:p>
        </p:txBody>
      </p:sp>
      <p:cxnSp>
        <p:nvCxnSpPr>
          <p:cNvPr id="438" name="Google Shape;438;p9"/>
          <p:cNvCxnSpPr/>
          <p:nvPr/>
        </p:nvCxnSpPr>
        <p:spPr>
          <a:xfrm>
            <a:off x="611413" y="4484234"/>
            <a:ext cx="1800000" cy="0"/>
          </a:xfrm>
          <a:prstGeom prst="straightConnector1">
            <a:avLst/>
          </a:prstGeom>
          <a:noFill/>
          <a:ln cap="flat" cmpd="sng" w="28575">
            <a:solidFill>
              <a:schemeClr val="accent1"/>
            </a:solidFill>
            <a:prstDash val="solid"/>
            <a:miter lim="800000"/>
            <a:headEnd len="sm" w="sm" type="none"/>
            <a:tailEnd len="sm" w="sm" type="none"/>
          </a:ln>
        </p:spPr>
      </p:cxnSp>
      <p:sp>
        <p:nvSpPr>
          <p:cNvPr id="439" name="Google Shape;439;p9"/>
          <p:cNvSpPr txBox="1"/>
          <p:nvPr>
            <p:ph idx="3" type="body"/>
          </p:nvPr>
        </p:nvSpPr>
        <p:spPr>
          <a:xfrm>
            <a:off x="431800" y="4605832"/>
            <a:ext cx="1980000" cy="72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None/>
            </a:pPr>
            <a:r>
              <a:rPr lang="en-US" sz="1800"/>
              <a:t>Penyimpan</a:t>
            </a:r>
            <a:endParaRPr sz="1800"/>
          </a:p>
        </p:txBody>
      </p:sp>
      <p:sp>
        <p:nvSpPr>
          <p:cNvPr id="440" name="Google Shape;440;p9"/>
          <p:cNvSpPr txBox="1"/>
          <p:nvPr>
            <p:ph idx="4" type="body"/>
          </p:nvPr>
        </p:nvSpPr>
        <p:spPr>
          <a:xfrm>
            <a:off x="2771850" y="3971432"/>
            <a:ext cx="1980000"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i="1" lang="en-US"/>
              <a:t>Retrieval</a:t>
            </a:r>
            <a:endParaRPr/>
          </a:p>
        </p:txBody>
      </p:sp>
      <p:cxnSp>
        <p:nvCxnSpPr>
          <p:cNvPr id="441" name="Google Shape;441;p9"/>
          <p:cNvCxnSpPr/>
          <p:nvPr/>
        </p:nvCxnSpPr>
        <p:spPr>
          <a:xfrm>
            <a:off x="2861850" y="4484234"/>
            <a:ext cx="1800000" cy="0"/>
          </a:xfrm>
          <a:prstGeom prst="straightConnector1">
            <a:avLst/>
          </a:prstGeom>
          <a:noFill/>
          <a:ln cap="flat" cmpd="sng" w="28575">
            <a:solidFill>
              <a:schemeClr val="accent2"/>
            </a:solidFill>
            <a:prstDash val="solid"/>
            <a:miter lim="800000"/>
            <a:headEnd len="sm" w="sm" type="none"/>
            <a:tailEnd len="sm" w="sm" type="none"/>
          </a:ln>
        </p:spPr>
      </p:cxnSp>
      <p:sp>
        <p:nvSpPr>
          <p:cNvPr id="442" name="Google Shape;442;p9"/>
          <p:cNvSpPr txBox="1"/>
          <p:nvPr>
            <p:ph idx="5" type="body"/>
          </p:nvPr>
        </p:nvSpPr>
        <p:spPr>
          <a:xfrm>
            <a:off x="2771850" y="4605832"/>
            <a:ext cx="1980000" cy="72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None/>
            </a:pPr>
            <a:r>
              <a:rPr lang="en-US" sz="1800"/>
              <a:t>Pengambil</a:t>
            </a:r>
            <a:endParaRPr sz="1800"/>
          </a:p>
        </p:txBody>
      </p:sp>
      <p:pic>
        <p:nvPicPr>
          <p:cNvPr descr="Desk from top with someone tapping on a mobile phone" id="443" name="Google Shape;443;p9"/>
          <p:cNvPicPr preferRelativeResize="0"/>
          <p:nvPr>
            <p:ph idx="17" type="pic"/>
          </p:nvPr>
        </p:nvPicPr>
        <p:blipFill rotWithShape="1">
          <a:blip r:embed="rId4">
            <a:alphaModFix/>
          </a:blip>
          <a:srcRect b="0" l="0" r="0" t="0"/>
          <a:stretch/>
        </p:blipFill>
        <p:spPr>
          <a:xfrm>
            <a:off x="5112287"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pic>
      <p:sp>
        <p:nvSpPr>
          <p:cNvPr id="444" name="Google Shape;444;p9"/>
          <p:cNvSpPr txBox="1"/>
          <p:nvPr>
            <p:ph idx="6" type="body"/>
          </p:nvPr>
        </p:nvSpPr>
        <p:spPr>
          <a:xfrm>
            <a:off x="5111900" y="3971432"/>
            <a:ext cx="1980000"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i="1" lang="en-US"/>
              <a:t>Analyzation</a:t>
            </a:r>
            <a:endParaRPr/>
          </a:p>
        </p:txBody>
      </p:sp>
      <p:cxnSp>
        <p:nvCxnSpPr>
          <p:cNvPr id="445" name="Google Shape;445;p9"/>
          <p:cNvCxnSpPr/>
          <p:nvPr/>
        </p:nvCxnSpPr>
        <p:spPr>
          <a:xfrm>
            <a:off x="5201900" y="4484234"/>
            <a:ext cx="1800000" cy="0"/>
          </a:xfrm>
          <a:prstGeom prst="straightConnector1">
            <a:avLst/>
          </a:prstGeom>
          <a:noFill/>
          <a:ln cap="flat" cmpd="sng" w="28575">
            <a:solidFill>
              <a:schemeClr val="accent3"/>
            </a:solidFill>
            <a:prstDash val="solid"/>
            <a:miter lim="800000"/>
            <a:headEnd len="sm" w="sm" type="none"/>
            <a:tailEnd len="sm" w="sm" type="none"/>
          </a:ln>
        </p:spPr>
      </p:cxnSp>
      <p:sp>
        <p:nvSpPr>
          <p:cNvPr id="446" name="Google Shape;446;p9"/>
          <p:cNvSpPr txBox="1"/>
          <p:nvPr>
            <p:ph idx="7" type="body"/>
          </p:nvPr>
        </p:nvSpPr>
        <p:spPr>
          <a:xfrm>
            <a:off x="5111900" y="4605832"/>
            <a:ext cx="1980000" cy="72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None/>
            </a:pPr>
            <a:r>
              <a:rPr lang="en-US" sz="1800"/>
              <a:t>Pengolah</a:t>
            </a:r>
            <a:endParaRPr sz="1800"/>
          </a:p>
        </p:txBody>
      </p:sp>
      <p:pic>
        <p:nvPicPr>
          <p:cNvPr descr="Microchip pins" id="447" name="Google Shape;447;p9"/>
          <p:cNvPicPr preferRelativeResize="0"/>
          <p:nvPr>
            <p:ph idx="18" type="pic"/>
          </p:nvPr>
        </p:nvPicPr>
        <p:blipFill rotWithShape="1">
          <a:blip r:embed="rId5">
            <a:alphaModFix/>
          </a:blip>
          <a:srcRect b="0" l="0" r="0" t="0"/>
          <a:stretch/>
        </p:blipFill>
        <p:spPr>
          <a:xfrm>
            <a:off x="7451950"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pic>
      <p:sp>
        <p:nvSpPr>
          <p:cNvPr id="448" name="Google Shape;448;p9"/>
          <p:cNvSpPr txBox="1"/>
          <p:nvPr>
            <p:ph idx="8" type="body"/>
          </p:nvPr>
        </p:nvSpPr>
        <p:spPr>
          <a:xfrm>
            <a:off x="7451950" y="3971432"/>
            <a:ext cx="1980000"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i="1" lang="en-US"/>
              <a:t>Generation</a:t>
            </a:r>
            <a:endParaRPr/>
          </a:p>
        </p:txBody>
      </p:sp>
      <p:cxnSp>
        <p:nvCxnSpPr>
          <p:cNvPr id="449" name="Google Shape;449;p9"/>
          <p:cNvCxnSpPr/>
          <p:nvPr/>
        </p:nvCxnSpPr>
        <p:spPr>
          <a:xfrm>
            <a:off x="7541950" y="4484234"/>
            <a:ext cx="1800000" cy="0"/>
          </a:xfrm>
          <a:prstGeom prst="straightConnector1">
            <a:avLst/>
          </a:prstGeom>
          <a:noFill/>
          <a:ln cap="flat" cmpd="sng" w="28575">
            <a:solidFill>
              <a:schemeClr val="accent4"/>
            </a:solidFill>
            <a:prstDash val="solid"/>
            <a:miter lim="800000"/>
            <a:headEnd len="sm" w="sm" type="none"/>
            <a:tailEnd len="sm" w="sm" type="none"/>
          </a:ln>
        </p:spPr>
      </p:cxnSp>
      <p:sp>
        <p:nvSpPr>
          <p:cNvPr id="450" name="Google Shape;450;p9"/>
          <p:cNvSpPr txBox="1"/>
          <p:nvPr>
            <p:ph idx="9" type="body"/>
          </p:nvPr>
        </p:nvSpPr>
        <p:spPr>
          <a:xfrm>
            <a:off x="7451950" y="4605832"/>
            <a:ext cx="1980000" cy="72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None/>
            </a:pPr>
            <a:r>
              <a:rPr lang="en-US" sz="1800"/>
              <a:t>Pembangkit</a:t>
            </a:r>
            <a:endParaRPr sz="1800"/>
          </a:p>
        </p:txBody>
      </p:sp>
      <p:pic>
        <p:nvPicPr>
          <p:cNvPr descr="Tablet with screenshot of analytics" id="451" name="Google Shape;451;p9"/>
          <p:cNvPicPr preferRelativeResize="0"/>
          <p:nvPr>
            <p:ph idx="19" type="pic"/>
          </p:nvPr>
        </p:nvPicPr>
        <p:blipFill rotWithShape="1">
          <a:blip r:embed="rId6">
            <a:alphaModFix/>
          </a:blip>
          <a:srcRect b="0" l="0" r="0" t="0"/>
          <a:stretch/>
        </p:blipFill>
        <p:spPr>
          <a:xfrm>
            <a:off x="9780587"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pic>
      <p:sp>
        <p:nvSpPr>
          <p:cNvPr id="452" name="Google Shape;452;p9"/>
          <p:cNvSpPr txBox="1"/>
          <p:nvPr>
            <p:ph idx="13" type="body"/>
          </p:nvPr>
        </p:nvSpPr>
        <p:spPr>
          <a:xfrm>
            <a:off x="9792000" y="3971432"/>
            <a:ext cx="1980000" cy="36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Font typeface="Arial"/>
              <a:buNone/>
            </a:pPr>
            <a:r>
              <a:rPr i="1" lang="en-US"/>
              <a:t>Transformation</a:t>
            </a:r>
            <a:endParaRPr/>
          </a:p>
        </p:txBody>
      </p:sp>
      <p:cxnSp>
        <p:nvCxnSpPr>
          <p:cNvPr id="453" name="Google Shape;453;p9"/>
          <p:cNvCxnSpPr/>
          <p:nvPr/>
        </p:nvCxnSpPr>
        <p:spPr>
          <a:xfrm>
            <a:off x="9882000" y="4484234"/>
            <a:ext cx="1800000" cy="0"/>
          </a:xfrm>
          <a:prstGeom prst="straightConnector1">
            <a:avLst/>
          </a:prstGeom>
          <a:noFill/>
          <a:ln cap="flat" cmpd="sng" w="28575">
            <a:solidFill>
              <a:schemeClr val="accent5"/>
            </a:solidFill>
            <a:prstDash val="solid"/>
            <a:miter lim="800000"/>
            <a:headEnd len="sm" w="sm" type="none"/>
            <a:tailEnd len="sm" w="sm" type="none"/>
          </a:ln>
        </p:spPr>
      </p:cxnSp>
      <p:sp>
        <p:nvSpPr>
          <p:cNvPr id="454" name="Google Shape;454;p9"/>
          <p:cNvSpPr txBox="1"/>
          <p:nvPr>
            <p:ph idx="14" type="body"/>
          </p:nvPr>
        </p:nvSpPr>
        <p:spPr>
          <a:xfrm>
            <a:off x="9792000" y="4605832"/>
            <a:ext cx="1980000" cy="720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None/>
            </a:pPr>
            <a:r>
              <a:rPr lang="en-US" sz="1800"/>
              <a:t>Pengubah</a:t>
            </a:r>
            <a:endParaRPr sz="1800"/>
          </a:p>
        </p:txBody>
      </p:sp>
      <p:sp>
        <p:nvSpPr>
          <p:cNvPr id="455" name="Google Shape;455;p9"/>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456" name="Google Shape;456;p9"/>
          <p:cNvPicPr preferRelativeResize="0"/>
          <p:nvPr>
            <p:ph idx="16" type="pic"/>
          </p:nvPr>
        </p:nvPicPr>
        <p:blipFill rotWithShape="1">
          <a:blip r:embed="rId7">
            <a:alphaModFix/>
          </a:blip>
          <a:srcRect b="0" l="16654" r="16654" t="0"/>
          <a:stretch/>
        </p:blipFill>
        <p:spPr>
          <a:xfrm>
            <a:off x="2771850"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35"/>
                                        </p:tgtEl>
                                        <p:attrNameLst>
                                          <p:attrName>style.visibility</p:attrName>
                                        </p:attrNameLst>
                                      </p:cBhvr>
                                      <p:to>
                                        <p:strVal val="visible"/>
                                      </p:to>
                                    </p:set>
                                    <p:anim calcmode="lin" valueType="num">
                                      <p:cBhvr additive="base">
                                        <p:cTn dur="500"/>
                                        <p:tgtEl>
                                          <p:spTgt spid="43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36"/>
                                        </p:tgtEl>
                                        <p:attrNameLst>
                                          <p:attrName>style.visibility</p:attrName>
                                        </p:attrNameLst>
                                      </p:cBhvr>
                                      <p:to>
                                        <p:strVal val="visible"/>
                                      </p:to>
                                    </p:set>
                                    <p:anim calcmode="lin" valueType="num">
                                      <p:cBhvr additive="base">
                                        <p:cTn dur="500"/>
                                        <p:tgtEl>
                                          <p:spTgt spid="43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37">
                                            <p:txEl>
                                              <p:pRg end="0" st="0"/>
                                            </p:txEl>
                                          </p:spTgt>
                                        </p:tgtEl>
                                        <p:attrNameLst>
                                          <p:attrName>style.visibility</p:attrName>
                                        </p:attrNameLst>
                                      </p:cBhvr>
                                      <p:to>
                                        <p:strVal val="visible"/>
                                      </p:to>
                                    </p:set>
                                    <p:anim calcmode="lin" valueType="num">
                                      <p:cBhvr additive="base">
                                        <p:cTn dur="500"/>
                                        <p:tgtEl>
                                          <p:spTgt spid="437">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38"/>
                                        </p:tgtEl>
                                        <p:attrNameLst>
                                          <p:attrName>style.visibility</p:attrName>
                                        </p:attrNameLst>
                                      </p:cBhvr>
                                      <p:to>
                                        <p:strVal val="visible"/>
                                      </p:to>
                                    </p:set>
                                    <p:anim calcmode="lin" valueType="num">
                                      <p:cBhvr additive="base">
                                        <p:cTn dur="500"/>
                                        <p:tgtEl>
                                          <p:spTgt spid="43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39">
                                            <p:txEl>
                                              <p:pRg end="0" st="0"/>
                                            </p:txEl>
                                          </p:spTgt>
                                        </p:tgtEl>
                                        <p:attrNameLst>
                                          <p:attrName>style.visibility</p:attrName>
                                        </p:attrNameLst>
                                      </p:cBhvr>
                                      <p:to>
                                        <p:strVal val="visible"/>
                                      </p:to>
                                    </p:set>
                                    <p:anim calcmode="lin" valueType="num">
                                      <p:cBhvr additive="base">
                                        <p:cTn dur="500"/>
                                        <p:tgtEl>
                                          <p:spTgt spid="43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0">
                                            <p:txEl>
                                              <p:pRg end="0" st="0"/>
                                            </p:txEl>
                                          </p:spTgt>
                                        </p:tgtEl>
                                        <p:attrNameLst>
                                          <p:attrName>style.visibility</p:attrName>
                                        </p:attrNameLst>
                                      </p:cBhvr>
                                      <p:to>
                                        <p:strVal val="visible"/>
                                      </p:to>
                                    </p:set>
                                    <p:anim calcmode="lin" valueType="num">
                                      <p:cBhvr additive="base">
                                        <p:cTn dur="500"/>
                                        <p:tgtEl>
                                          <p:spTgt spid="440">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41"/>
                                        </p:tgtEl>
                                        <p:attrNameLst>
                                          <p:attrName>style.visibility</p:attrName>
                                        </p:attrNameLst>
                                      </p:cBhvr>
                                      <p:to>
                                        <p:strVal val="visible"/>
                                      </p:to>
                                    </p:set>
                                    <p:anim calcmode="lin" valueType="num">
                                      <p:cBhvr additive="base">
                                        <p:cTn dur="500"/>
                                        <p:tgtEl>
                                          <p:spTgt spid="44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42">
                                            <p:txEl>
                                              <p:pRg end="0" st="0"/>
                                            </p:txEl>
                                          </p:spTgt>
                                        </p:tgtEl>
                                        <p:attrNameLst>
                                          <p:attrName>style.visibility</p:attrName>
                                        </p:attrNameLst>
                                      </p:cBhvr>
                                      <p:to>
                                        <p:strVal val="visible"/>
                                      </p:to>
                                    </p:set>
                                    <p:anim calcmode="lin" valueType="num">
                                      <p:cBhvr additive="base">
                                        <p:cTn dur="500"/>
                                        <p:tgtEl>
                                          <p:spTgt spid="442">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56"/>
                                        </p:tgtEl>
                                        <p:attrNameLst>
                                          <p:attrName>style.visibility</p:attrName>
                                        </p:attrNameLst>
                                      </p:cBhvr>
                                      <p:to>
                                        <p:strVal val="visible"/>
                                      </p:to>
                                    </p:set>
                                    <p:anim calcmode="lin" valueType="num">
                                      <p:cBhvr additive="base">
                                        <p:cTn dur="500"/>
                                        <p:tgtEl>
                                          <p:spTgt spid="4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3"/>
                                        </p:tgtEl>
                                        <p:attrNameLst>
                                          <p:attrName>style.visibility</p:attrName>
                                        </p:attrNameLst>
                                      </p:cBhvr>
                                      <p:to>
                                        <p:strVal val="visible"/>
                                      </p:to>
                                    </p:set>
                                    <p:anim calcmode="lin" valueType="num">
                                      <p:cBhvr additive="base">
                                        <p:cTn dur="500"/>
                                        <p:tgtEl>
                                          <p:spTgt spid="44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44">
                                            <p:txEl>
                                              <p:pRg end="0" st="0"/>
                                            </p:txEl>
                                          </p:spTgt>
                                        </p:tgtEl>
                                        <p:attrNameLst>
                                          <p:attrName>style.visibility</p:attrName>
                                        </p:attrNameLst>
                                      </p:cBhvr>
                                      <p:to>
                                        <p:strVal val="visible"/>
                                      </p:to>
                                    </p:set>
                                    <p:anim calcmode="lin" valueType="num">
                                      <p:cBhvr additive="base">
                                        <p:cTn dur="500"/>
                                        <p:tgtEl>
                                          <p:spTgt spid="444">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45"/>
                                        </p:tgtEl>
                                        <p:attrNameLst>
                                          <p:attrName>style.visibility</p:attrName>
                                        </p:attrNameLst>
                                      </p:cBhvr>
                                      <p:to>
                                        <p:strVal val="visible"/>
                                      </p:to>
                                    </p:set>
                                    <p:anim calcmode="lin" valueType="num">
                                      <p:cBhvr additive="base">
                                        <p:cTn dur="500"/>
                                        <p:tgtEl>
                                          <p:spTgt spid="4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46">
                                            <p:txEl>
                                              <p:pRg end="0" st="0"/>
                                            </p:txEl>
                                          </p:spTgt>
                                        </p:tgtEl>
                                        <p:attrNameLst>
                                          <p:attrName>style.visibility</p:attrName>
                                        </p:attrNameLst>
                                      </p:cBhvr>
                                      <p:to>
                                        <p:strVal val="visible"/>
                                      </p:to>
                                    </p:set>
                                    <p:anim calcmode="lin" valueType="num">
                                      <p:cBhvr additive="base">
                                        <p:cTn dur="500"/>
                                        <p:tgtEl>
                                          <p:spTgt spid="44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7"/>
                                        </p:tgtEl>
                                        <p:attrNameLst>
                                          <p:attrName>style.visibility</p:attrName>
                                        </p:attrNameLst>
                                      </p:cBhvr>
                                      <p:to>
                                        <p:strVal val="visible"/>
                                      </p:to>
                                    </p:set>
                                    <p:anim calcmode="lin" valueType="num">
                                      <p:cBhvr additive="base">
                                        <p:cTn dur="500"/>
                                        <p:tgtEl>
                                          <p:spTgt spid="4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48">
                                            <p:txEl>
                                              <p:pRg end="0" st="0"/>
                                            </p:txEl>
                                          </p:spTgt>
                                        </p:tgtEl>
                                        <p:attrNameLst>
                                          <p:attrName>style.visibility</p:attrName>
                                        </p:attrNameLst>
                                      </p:cBhvr>
                                      <p:to>
                                        <p:strVal val="visible"/>
                                      </p:to>
                                    </p:set>
                                    <p:anim calcmode="lin" valueType="num">
                                      <p:cBhvr additive="base">
                                        <p:cTn dur="500"/>
                                        <p:tgtEl>
                                          <p:spTgt spid="448">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49"/>
                                        </p:tgtEl>
                                        <p:attrNameLst>
                                          <p:attrName>style.visibility</p:attrName>
                                        </p:attrNameLst>
                                      </p:cBhvr>
                                      <p:to>
                                        <p:strVal val="visible"/>
                                      </p:to>
                                    </p:set>
                                    <p:anim calcmode="lin" valueType="num">
                                      <p:cBhvr additive="base">
                                        <p:cTn dur="500"/>
                                        <p:tgtEl>
                                          <p:spTgt spid="4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50">
                                            <p:txEl>
                                              <p:pRg end="0" st="0"/>
                                            </p:txEl>
                                          </p:spTgt>
                                        </p:tgtEl>
                                        <p:attrNameLst>
                                          <p:attrName>style.visibility</p:attrName>
                                        </p:attrNameLst>
                                      </p:cBhvr>
                                      <p:to>
                                        <p:strVal val="visible"/>
                                      </p:to>
                                    </p:set>
                                    <p:anim calcmode="lin" valueType="num">
                                      <p:cBhvr additive="base">
                                        <p:cTn dur="500"/>
                                        <p:tgtEl>
                                          <p:spTgt spid="45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1"/>
                                        </p:tgtEl>
                                        <p:attrNameLst>
                                          <p:attrName>style.visibility</p:attrName>
                                        </p:attrNameLst>
                                      </p:cBhvr>
                                      <p:to>
                                        <p:strVal val="visible"/>
                                      </p:to>
                                    </p:set>
                                    <p:anim calcmode="lin" valueType="num">
                                      <p:cBhvr additive="base">
                                        <p:cTn dur="500"/>
                                        <p:tgtEl>
                                          <p:spTgt spid="45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52">
                                            <p:txEl>
                                              <p:pRg end="0" st="0"/>
                                            </p:txEl>
                                          </p:spTgt>
                                        </p:tgtEl>
                                        <p:attrNameLst>
                                          <p:attrName>style.visibility</p:attrName>
                                        </p:attrNameLst>
                                      </p:cBhvr>
                                      <p:to>
                                        <p:strVal val="visible"/>
                                      </p:to>
                                    </p:set>
                                    <p:anim calcmode="lin" valueType="num">
                                      <p:cBhvr additive="base">
                                        <p:cTn dur="500"/>
                                        <p:tgtEl>
                                          <p:spTgt spid="452">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53"/>
                                        </p:tgtEl>
                                        <p:attrNameLst>
                                          <p:attrName>style.visibility</p:attrName>
                                        </p:attrNameLst>
                                      </p:cBhvr>
                                      <p:to>
                                        <p:strVal val="visible"/>
                                      </p:to>
                                    </p:set>
                                    <p:anim calcmode="lin" valueType="num">
                                      <p:cBhvr additive="base">
                                        <p:cTn dur="500"/>
                                        <p:tgtEl>
                                          <p:spTgt spid="4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54">
                                            <p:txEl>
                                              <p:pRg end="0" st="0"/>
                                            </p:txEl>
                                          </p:spTgt>
                                        </p:tgtEl>
                                        <p:attrNameLst>
                                          <p:attrName>style.visibility</p:attrName>
                                        </p:attrNameLst>
                                      </p:cBhvr>
                                      <p:to>
                                        <p:strVal val="visible"/>
                                      </p:to>
                                    </p:set>
                                    <p:anim calcmode="lin" valueType="num">
                                      <p:cBhvr additive="base">
                                        <p:cTn dur="500"/>
                                        <p:tgtEl>
                                          <p:spTgt spid="45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Great Pitch Decks - Technology">
      <a:dk1>
        <a:srgbClr val="000000"/>
      </a:dk1>
      <a:lt1>
        <a:srgbClr val="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2019-08-13T04:16:28Z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